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2" r:id="rId2"/>
  </p:sldMasterIdLst>
  <p:notesMasterIdLst>
    <p:notesMasterId r:id="rId16"/>
  </p:notesMasterIdLst>
  <p:handoutMasterIdLst>
    <p:handoutMasterId r:id="rId17"/>
  </p:handoutMasterIdLst>
  <p:sldIdLst>
    <p:sldId id="503" r:id="rId3"/>
    <p:sldId id="532" r:id="rId4"/>
    <p:sldId id="516" r:id="rId5"/>
    <p:sldId id="538" r:id="rId6"/>
    <p:sldId id="490" r:id="rId7"/>
    <p:sldId id="534" r:id="rId8"/>
    <p:sldId id="540" r:id="rId9"/>
    <p:sldId id="546" r:id="rId10"/>
    <p:sldId id="541" r:id="rId11"/>
    <p:sldId id="545" r:id="rId12"/>
    <p:sldId id="499" r:id="rId13"/>
    <p:sldId id="542" r:id="rId14"/>
    <p:sldId id="544" r:id="rId15"/>
  </p:sldIdLst>
  <p:sldSz cx="9144000" cy="6858000" type="screen4x3"/>
  <p:notesSz cx="7019925" cy="93059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9316F"/>
    <a:srgbClr val="419A3C"/>
    <a:srgbClr val="0B7CCB"/>
    <a:srgbClr val="FF7600"/>
    <a:srgbClr val="E18100"/>
    <a:srgbClr val="CCFF66"/>
    <a:srgbClr val="2F4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75986" autoAdjust="0"/>
  </p:normalViewPr>
  <p:slideViewPr>
    <p:cSldViewPr snapToObjects="1">
      <p:cViewPr>
        <p:scale>
          <a:sx n="70" d="100"/>
          <a:sy n="70" d="100"/>
        </p:scale>
        <p:origin x="-1325" y="-67"/>
      </p:cViewPr>
      <p:guideLst>
        <p:guide orient="horz" pos="672"/>
        <p:guide/>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3287" tIns="46644" rIns="93287" bIns="46644"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3287" tIns="46644" rIns="93287" bIns="46644" rtlCol="0"/>
          <a:lstStyle>
            <a:lvl1pPr algn="r" fontAlgn="auto">
              <a:spcBef>
                <a:spcPts val="0"/>
              </a:spcBef>
              <a:spcAft>
                <a:spcPts val="0"/>
              </a:spcAft>
              <a:defRPr sz="1200" smtClean="0">
                <a:latin typeface="+mn-lt"/>
                <a:cs typeface="+mn-cs"/>
              </a:defRPr>
            </a:lvl1pPr>
          </a:lstStyle>
          <a:p>
            <a:pPr>
              <a:defRPr/>
            </a:pPr>
            <a:fld id="{6210532C-82FB-4E80-A62E-06E779FDF903}" type="datetimeFigureOut">
              <a:rPr lang="en-US"/>
              <a:pPr>
                <a:defRPr/>
              </a:pPr>
              <a:t>7/15/2013</a:t>
            </a:fld>
            <a:endParaRPr lang="en-US" dirty="0"/>
          </a:p>
        </p:txBody>
      </p:sp>
      <p:sp>
        <p:nvSpPr>
          <p:cNvPr id="4" name="Footer Placeholder 3"/>
          <p:cNvSpPr>
            <a:spLocks noGrp="1"/>
          </p:cNvSpPr>
          <p:nvPr>
            <p:ph type="ftr" sz="quarter" idx="2"/>
          </p:nvPr>
        </p:nvSpPr>
        <p:spPr>
          <a:xfrm>
            <a:off x="0" y="8839200"/>
            <a:ext cx="3041650" cy="465138"/>
          </a:xfrm>
          <a:prstGeom prst="rect">
            <a:avLst/>
          </a:prstGeom>
        </p:spPr>
        <p:txBody>
          <a:bodyPr vert="horz" lIns="93287" tIns="46644" rIns="93287" bIns="46644"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3287" tIns="46644" rIns="93287" bIns="46644" rtlCol="0" anchor="b"/>
          <a:lstStyle>
            <a:lvl1pPr algn="r" fontAlgn="auto">
              <a:spcBef>
                <a:spcPts val="0"/>
              </a:spcBef>
              <a:spcAft>
                <a:spcPts val="0"/>
              </a:spcAft>
              <a:defRPr sz="1200" smtClean="0">
                <a:latin typeface="+mn-lt"/>
                <a:cs typeface="+mn-cs"/>
              </a:defRPr>
            </a:lvl1pPr>
          </a:lstStyle>
          <a:p>
            <a:pPr>
              <a:defRPr/>
            </a:pPr>
            <a:fld id="{40A2C027-8383-468B-B2AD-DC38B7F1D234}" type="slidenum">
              <a:rPr lang="en-US"/>
              <a:pPr>
                <a:defRPr/>
              </a:pPr>
              <a:t>‹#›</a:t>
            </a:fld>
            <a:endParaRPr lang="en-US" dirty="0"/>
          </a:p>
        </p:txBody>
      </p:sp>
    </p:spTree>
    <p:extLst>
      <p:ext uri="{BB962C8B-B14F-4D97-AF65-F5344CB8AC3E}">
        <p14:creationId xmlns:p14="http://schemas.microsoft.com/office/powerpoint/2010/main" val="1899075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3287" tIns="46644" rIns="93287" bIns="46644"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3287" tIns="46644" rIns="93287" bIns="46644" rtlCol="0"/>
          <a:lstStyle>
            <a:lvl1pPr algn="r" fontAlgn="auto">
              <a:spcBef>
                <a:spcPts val="0"/>
              </a:spcBef>
              <a:spcAft>
                <a:spcPts val="0"/>
              </a:spcAft>
              <a:defRPr sz="1200" smtClean="0">
                <a:latin typeface="+mn-lt"/>
                <a:cs typeface="+mn-cs"/>
              </a:defRPr>
            </a:lvl1pPr>
          </a:lstStyle>
          <a:p>
            <a:pPr>
              <a:defRPr/>
            </a:pPr>
            <a:fld id="{E649C5A8-323B-4752-AB17-166FCCCAFE5B}" type="datetimeFigureOut">
              <a:rPr lang="en-US"/>
              <a:pPr>
                <a:defRPr/>
              </a:pPr>
              <a:t>7/15/2013</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dirty="0"/>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3287" tIns="46644" rIns="93287" bIns="4664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9200"/>
            <a:ext cx="3041650" cy="465138"/>
          </a:xfrm>
          <a:prstGeom prst="rect">
            <a:avLst/>
          </a:prstGeom>
        </p:spPr>
        <p:txBody>
          <a:bodyPr vert="horz" lIns="93287" tIns="46644" rIns="93287" bIns="46644"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3287" tIns="46644" rIns="93287" bIns="46644" rtlCol="0" anchor="b"/>
          <a:lstStyle>
            <a:lvl1pPr algn="r" fontAlgn="auto">
              <a:spcBef>
                <a:spcPts val="0"/>
              </a:spcBef>
              <a:spcAft>
                <a:spcPts val="0"/>
              </a:spcAft>
              <a:defRPr sz="1200" smtClean="0">
                <a:latin typeface="+mn-lt"/>
                <a:cs typeface="+mn-cs"/>
              </a:defRPr>
            </a:lvl1pPr>
          </a:lstStyle>
          <a:p>
            <a:pPr>
              <a:defRPr/>
            </a:pPr>
            <a:fld id="{3450A34D-35A0-4615-AB4A-FD6E9FFF1E81}" type="slidenum">
              <a:rPr lang="en-US"/>
              <a:pPr>
                <a:defRPr/>
              </a:pPr>
              <a:t>‹#›</a:t>
            </a:fld>
            <a:endParaRPr lang="en-US" dirty="0"/>
          </a:p>
        </p:txBody>
      </p:sp>
    </p:spTree>
    <p:extLst>
      <p:ext uri="{BB962C8B-B14F-4D97-AF65-F5344CB8AC3E}">
        <p14:creationId xmlns:p14="http://schemas.microsoft.com/office/powerpoint/2010/main" val="849457669"/>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And in the popular press. So much so that in November, the New York Times declared 2012 the year of the MOOC. </a:t>
            </a:r>
          </a:p>
          <a:p>
            <a:pPr>
              <a:spcBef>
                <a:spcPct val="0"/>
              </a:spcBef>
            </a:pPr>
            <a:endParaRPr lang="en-US" smtClean="0"/>
          </a:p>
          <a:p>
            <a:pPr>
              <a:spcBef>
                <a:spcPct val="0"/>
              </a:spcBef>
            </a:pPr>
            <a:r>
              <a:rPr lang="en-US" smtClean="0"/>
              <a:t>So why is this important? What’s all the fuss? There are many factors, but a primary attraction for institutions is the prospect of lowering the costs of higher education. As you are probably aware, the cost of college has been skyrocketing, and institutions are under fire to find a way to deliver a high quality education while reigning in costs. Online education may be one way of doing this. </a:t>
            </a: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9116AB-2F01-4364-9165-8782DCF2B0C0}"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with that personal preamble, what is the connection between MOOCs and libraries? What’s happening now and where are the opportunities? We set out to find out.</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3F69A9-8C66-4E83-85D7-D441BB37052F}"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A8329C-3C8F-43B7-95DE-69B75329502A}"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But for me issues in higher ed, and particularly issues around rising tuitions costs is very personal. I’d like to share with you a tale of two girls, my oldest Anne, who is a freshman at NYU this year and my daughter Karydis, who just started Kindergarten. We are barely able to afford to send Anne to school (with scholarships and student loans) and I’m fearful about our prospects for our youngest. I was able to put myself through school by working part time in the library. The idea of doing this today is impossible. I will also say that looking at Anne’s residential experience as a humanties undergrad at NYU, it is not very different than mine in the 1980s. She emails her papers in and she registers for classes online – in a meeting last week someone observed the number of people in her classes have probably increased. But there’s not much about her residential college experience that’s very different than mine in the 1980s, which is almost shocking given how much other areas of life and work have changed substantially in that time. </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FCA1D6-6F40-4085-B5F4-18209F726984}"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18" descr="oclclogo-rings-transparent.png"/>
          <p:cNvPicPr>
            <a:picLocks noChangeAspect="1"/>
          </p:cNvPicPr>
          <p:nvPr userDrawn="1"/>
        </p:nvPicPr>
        <p:blipFill>
          <a:blip r:embed="rId2"/>
          <a:srcRect/>
          <a:stretch>
            <a:fillRect/>
          </a:stretch>
        </p:blipFill>
        <p:spPr bwMode="auto">
          <a:xfrm>
            <a:off x="5326063" y="2852738"/>
            <a:ext cx="3513137" cy="3395662"/>
          </a:xfrm>
          <a:prstGeom prst="rect">
            <a:avLst/>
          </a:prstGeom>
          <a:noFill/>
          <a:ln w="9525">
            <a:noFill/>
            <a:miter lim="800000"/>
            <a:headEnd/>
            <a:tailEnd/>
          </a:ln>
        </p:spPr>
      </p:pic>
      <p:sp>
        <p:nvSpPr>
          <p:cNvPr id="14" name="Title 1"/>
          <p:cNvSpPr>
            <a:spLocks noGrp="1"/>
          </p:cNvSpPr>
          <p:nvPr>
            <p:ph type="ctrTitle"/>
          </p:nvPr>
        </p:nvSpPr>
        <p:spPr>
          <a:xfrm>
            <a:off x="685800" y="1523999"/>
            <a:ext cx="7772400" cy="2732725"/>
          </a:xfrm>
        </p:spPr>
        <p:txBody>
          <a:bodyPr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pPr lvl="0"/>
            <a:r>
              <a:rPr lang="en-US" dirty="0" smtClean="0"/>
              <a:t>Click to edit Master text styles</a:t>
            </a:r>
          </a:p>
          <a:p>
            <a:pPr lvl="1"/>
            <a:r>
              <a:rPr lang="en-US" dirty="0" smtClean="0"/>
              <a:t>Second level</a:t>
            </a:r>
          </a:p>
        </p:txBody>
      </p:sp>
      <p:sp>
        <p:nvSpPr>
          <p:cNvPr id="17" name="Text Placeholder 15"/>
          <p:cNvSpPr>
            <a:spLocks noGrp="1"/>
          </p:cNvSpPr>
          <p:nvPr>
            <p:ph type="body" sz="quarter" idx="13"/>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pPr lvl="0"/>
            <a:r>
              <a:rPr lang="en-US" dirty="0" smtClean="0"/>
              <a:t>Click to edit Master text styles</a:t>
            </a:r>
          </a:p>
        </p:txBody>
      </p:sp>
      <p:sp>
        <p:nvSpPr>
          <p:cNvPr id="18" name="Text Placeholder 15"/>
          <p:cNvSpPr>
            <a:spLocks noGrp="1"/>
          </p:cNvSpPr>
          <p:nvPr>
            <p:ph type="body" sz="quarter" idx="15"/>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pPr lvl="0"/>
            <a:r>
              <a:rPr lang="en-US" dirty="0" smtClean="0"/>
              <a:t>Click to edit Master text styles</a:t>
            </a:r>
          </a:p>
          <a:p>
            <a:pPr lvl="1"/>
            <a:r>
              <a:rPr lang="en-US" dirty="0" smtClean="0"/>
              <a:t>Second level</a:t>
            </a:r>
          </a:p>
        </p:txBody>
      </p:sp>
      <p:sp>
        <p:nvSpPr>
          <p:cNvPr id="9" name="Date Placeholder 3"/>
          <p:cNvSpPr>
            <a:spLocks noGrp="1"/>
          </p:cNvSpPr>
          <p:nvPr>
            <p:ph type="dt" sz="half" idx="16"/>
          </p:nvPr>
        </p:nvSpPr>
        <p:spPr/>
        <p:txBody>
          <a:bodyPr/>
          <a:lstStyle>
            <a:lvl1pPr>
              <a:defRPr/>
            </a:lvl1pPr>
          </a:lstStyle>
          <a:p>
            <a:pPr>
              <a:defRPr/>
            </a:pPr>
            <a:fld id="{A9D98435-8A73-4BDD-B2F6-789373506196}" type="datetimeFigureOut">
              <a:rPr lang="en-US"/>
              <a:pPr>
                <a:defRPr/>
              </a:pPr>
              <a:t>7/15/2013</a:t>
            </a:fld>
            <a:endParaRPr lang="en-US" dirty="0"/>
          </a:p>
        </p:txBody>
      </p:sp>
      <p:sp>
        <p:nvSpPr>
          <p:cNvPr id="10" name="Footer Placeholder 4"/>
          <p:cNvSpPr>
            <a:spLocks noGrp="1"/>
          </p:cNvSpPr>
          <p:nvPr>
            <p:ph type="ftr" sz="quarter" idx="17"/>
          </p:nvPr>
        </p:nvSpPr>
        <p:spPr/>
        <p:txBody>
          <a:bodyPr/>
          <a:lstStyle>
            <a:lvl1pPr>
              <a:defRPr/>
            </a:lvl1pPr>
          </a:lstStyle>
          <a:p>
            <a:pPr>
              <a:defRPr/>
            </a:pPr>
            <a:endParaRPr lang="en-US"/>
          </a:p>
        </p:txBody>
      </p:sp>
      <p:sp>
        <p:nvSpPr>
          <p:cNvPr id="11" name="Slide Number Placeholder 5"/>
          <p:cNvSpPr>
            <a:spLocks noGrp="1"/>
          </p:cNvSpPr>
          <p:nvPr>
            <p:ph type="sldNum" sz="quarter" idx="18"/>
          </p:nvPr>
        </p:nvSpPr>
        <p:spPr/>
        <p:txBody>
          <a:bodyPr/>
          <a:lstStyle>
            <a:lvl1pPr>
              <a:defRPr/>
            </a:lvl1pPr>
          </a:lstStyle>
          <a:p>
            <a:pPr>
              <a:defRPr/>
            </a:pPr>
            <a:fld id="{4B30C188-E6BE-40F6-B501-6015521BCD40}"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3" name="Group 11"/>
          <p:cNvGrpSpPr>
            <a:grpSpLocks/>
          </p:cNvGrpSpPr>
          <p:nvPr userDrawn="1"/>
        </p:nvGrpSpPr>
        <p:grpSpPr bwMode="auto">
          <a:xfrm>
            <a:off x="0" y="0"/>
            <a:ext cx="9144000" cy="855663"/>
            <a:chOff x="0" y="0"/>
            <a:chExt cx="9144000" cy="855144"/>
          </a:xfrm>
        </p:grpSpPr>
        <p:sp>
          <p:nvSpPr>
            <p:cNvPr id="4" name="Rounded Rectangle 8"/>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Isosceles Triangle 10"/>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7052D2FB-4253-4C1A-853E-9C90E5221D48}" type="datetimeFigureOut">
              <a:rPr lang="en-US"/>
              <a:pPr>
                <a:defRPr/>
              </a:pPr>
              <a:t>7/15/2013</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4002752-4857-418F-B270-BD545242F597}"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2E6D18-9E09-4197-A425-06C4BAD21711}" type="datetimeFigureOut">
              <a:rPr lang="en-US"/>
              <a:pPr>
                <a:defRPr/>
              </a:pPr>
              <a:t>7/15/2013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9B751CF-6A59-461A-9C41-3B73855431C8}"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0"/>
            <a:ext cx="9144000" cy="855663"/>
            <a:chOff x="0" y="0"/>
            <a:chExt cx="9144000" cy="855144"/>
          </a:xfrm>
        </p:grpSpPr>
        <p:sp>
          <p:nvSpPr>
            <p:cNvPr id="5"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1F2EC3CC-F7C1-48C4-9753-56181A807178}" type="datetimeFigureOut">
              <a:rPr lang="en-US"/>
              <a:pPr>
                <a:defRPr/>
              </a:pPr>
              <a:t>7/15/2013</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7E91BF5A-FF93-4B19-BB3F-66DBA72075FA}" type="slidenum">
              <a:rPr lang="en-US"/>
              <a:pPr>
                <a:defRPr/>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4"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p:cNvGrpSpPr>
          <p:nvPr userDrawn="1"/>
        </p:nvGrpSpPr>
        <p:grpSpPr bwMode="auto">
          <a:xfrm>
            <a:off x="0" y="0"/>
            <a:ext cx="9144000" cy="855663"/>
            <a:chOff x="0" y="0"/>
            <a:chExt cx="9144000" cy="855144"/>
          </a:xfrm>
        </p:grpSpPr>
        <p:sp>
          <p:nvSpPr>
            <p:cNvPr id="6"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C419F632-E193-4C25-ADEB-587383D34314}" type="datetimeFigureOut">
              <a:rPr lang="en-US"/>
              <a:pPr>
                <a:defRPr/>
              </a:pPr>
              <a:t>7/15/2013</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2785AB18-2CB7-409B-8447-206916354F29}"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3"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978A125D-53A4-4114-90E0-EEB99AA6B273}" type="datetimeFigureOut">
              <a:rPr lang="en-US"/>
              <a:pPr>
                <a:defRPr/>
              </a:pPr>
              <a:t>7/15/2013</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2FB2659F-F137-4A99-AC10-3997E39F0D9A}"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4"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p:cNvGrpSpPr>
          <p:nvPr userDrawn="1"/>
        </p:nvGrpSpPr>
        <p:grpSpPr bwMode="auto">
          <a:xfrm>
            <a:off x="0" y="0"/>
            <a:ext cx="9144000" cy="855663"/>
            <a:chOff x="0" y="0"/>
            <a:chExt cx="9144000" cy="855144"/>
          </a:xfrm>
        </p:grpSpPr>
        <p:sp>
          <p:nvSpPr>
            <p:cNvPr id="6"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r>
              <a:rPr lang="en-US" noProof="0" smtClean="0"/>
              <a:t>Click icon to add chart</a:t>
            </a:r>
            <a:endParaRPr lang="en-US" noProof="0" dirty="0"/>
          </a:p>
        </p:txBody>
      </p:sp>
      <p:sp>
        <p:nvSpPr>
          <p:cNvPr id="8" name="Date Placeholder 3"/>
          <p:cNvSpPr>
            <a:spLocks noGrp="1"/>
          </p:cNvSpPr>
          <p:nvPr>
            <p:ph type="dt" sz="half" idx="14"/>
          </p:nvPr>
        </p:nvSpPr>
        <p:spPr/>
        <p:txBody>
          <a:bodyPr/>
          <a:lstStyle>
            <a:lvl1pPr>
              <a:defRPr/>
            </a:lvl1pPr>
          </a:lstStyle>
          <a:p>
            <a:pPr>
              <a:defRPr/>
            </a:pPr>
            <a:fld id="{0F282078-B050-401B-B62C-776D05FC94AF}" type="datetimeFigureOut">
              <a:rPr lang="en-US"/>
              <a:pPr>
                <a:defRPr/>
              </a:pPr>
              <a:t>7/15/2013</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77EF2DF5-5E09-4F0D-B282-185CA4D4114D}"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308D47-BAA8-4AEF-B65D-C2FECCDED07A}" type="datetimeFigureOut">
              <a:rPr lang="en-US"/>
              <a:pPr>
                <a:defRPr/>
              </a:pPr>
              <a:t>7/15/2013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84CB75-0B4E-499C-AE87-109C46F2EE41}"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3A3D61-4A27-4F35-B271-C0EFF5206CF2}" type="datetimeFigureOut">
              <a:rPr lang="en-US"/>
              <a:pPr>
                <a:defRPr/>
              </a:pPr>
              <a:t>7/15/2013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8030AA-4939-4420-AA94-97C9ECD8828F}"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
        <p:nvSpPr>
          <p:cNvPr id="3" name="Date Placeholder 3"/>
          <p:cNvSpPr>
            <a:spLocks noGrp="1"/>
          </p:cNvSpPr>
          <p:nvPr>
            <p:ph type="dt" sz="half" idx="14"/>
          </p:nvPr>
        </p:nvSpPr>
        <p:spPr/>
        <p:txBody>
          <a:bodyPr/>
          <a:lstStyle>
            <a:lvl1pPr>
              <a:defRPr/>
            </a:lvl1pPr>
          </a:lstStyle>
          <a:p>
            <a:pPr>
              <a:defRPr/>
            </a:pPr>
            <a:fld id="{EF79CF4D-738A-41E4-A3C8-E2307E5FEB95}" type="datetimeFigureOut">
              <a:rPr lang="en-US"/>
              <a:pPr>
                <a:defRPr/>
              </a:pPr>
              <a:t>7/15/2013</a:t>
            </a:fld>
            <a:endParaRPr lang="en-US" dirty="0"/>
          </a:p>
        </p:txBody>
      </p:sp>
      <p:sp>
        <p:nvSpPr>
          <p:cNvPr id="4" name="Footer Placeholder 4"/>
          <p:cNvSpPr>
            <a:spLocks noGrp="1"/>
          </p:cNvSpPr>
          <p:nvPr>
            <p:ph type="ftr" sz="quarter" idx="15"/>
          </p:nvPr>
        </p:nvSpPr>
        <p:spPr/>
        <p:txBody>
          <a:bodyPr/>
          <a:lstStyle>
            <a:lvl1pPr>
              <a:defRPr/>
            </a:lvl1pPr>
          </a:lstStyle>
          <a:p>
            <a:pPr>
              <a:defRPr/>
            </a:pPr>
            <a:endParaRPr lang="en-US"/>
          </a:p>
        </p:txBody>
      </p:sp>
      <p:sp>
        <p:nvSpPr>
          <p:cNvPr id="5" name="Slide Number Placeholder 5"/>
          <p:cNvSpPr>
            <a:spLocks noGrp="1"/>
          </p:cNvSpPr>
          <p:nvPr>
            <p:ph type="sldNum" sz="quarter" idx="16"/>
          </p:nvPr>
        </p:nvSpPr>
        <p:spPr/>
        <p:txBody>
          <a:bodyPr/>
          <a:lstStyle>
            <a:lvl1pPr>
              <a:defRPr/>
            </a:lvl1pPr>
          </a:lstStyle>
          <a:p>
            <a:pPr>
              <a:defRPr/>
            </a:pPr>
            <a:fld id="{564C56A0-3B35-4DE2-8CBF-30DF768FE636}"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5"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14"/>
          <p:cNvGrpSpPr>
            <a:grpSpLocks/>
          </p:cNvGrpSpPr>
          <p:nvPr/>
        </p:nvGrpSpPr>
        <p:grpSpPr bwMode="auto">
          <a:xfrm>
            <a:off x="0" y="0"/>
            <a:ext cx="9144000" cy="855663"/>
            <a:chOff x="0" y="0"/>
            <a:chExt cx="9144000" cy="855144"/>
          </a:xfrm>
        </p:grpSpPr>
        <p:sp>
          <p:nvSpPr>
            <p:cNvPr id="7"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C05125A-4D3B-4D18-87E5-1CD3EF93B1FB}" type="datetimeFigureOut">
              <a:rPr lang="en-US"/>
              <a:pPr>
                <a:defRPr/>
              </a:pPr>
              <a:t>7/15/2013</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8BD341B1-E1B4-43FA-8D22-743E1B5033CF}"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4"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7AFC04-00CB-41E5-B246-483B6D2198D7}" type="datetimeFigureOut">
              <a:rPr lang="en-US"/>
              <a:pPr>
                <a:defRPr/>
              </a:pPr>
              <a:t>7/15/2013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C79A4D-49DB-4BF9-9CD8-4F63C53E0371}"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4"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p:cNvGrpSpPr>
          <p:nvPr userDrawn="1"/>
        </p:nvGrpSpPr>
        <p:grpSpPr bwMode="auto">
          <a:xfrm>
            <a:off x="0" y="0"/>
            <a:ext cx="9144000" cy="855663"/>
            <a:chOff x="0" y="0"/>
            <a:chExt cx="9144000" cy="855144"/>
          </a:xfrm>
        </p:grpSpPr>
        <p:sp>
          <p:nvSpPr>
            <p:cNvPr id="6"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r>
              <a:rPr lang="en-US" noProof="0" smtClean="0"/>
              <a:t>Click icon to add chart</a:t>
            </a:r>
            <a:endParaRPr lang="en-US" noProof="0" dirty="0"/>
          </a:p>
        </p:txBody>
      </p:sp>
      <p:sp>
        <p:nvSpPr>
          <p:cNvPr id="8" name="Date Placeholder 3"/>
          <p:cNvSpPr>
            <a:spLocks noGrp="1"/>
          </p:cNvSpPr>
          <p:nvPr>
            <p:ph type="dt" sz="half" idx="14"/>
          </p:nvPr>
        </p:nvSpPr>
        <p:spPr/>
        <p:txBody>
          <a:bodyPr/>
          <a:lstStyle>
            <a:lvl1pPr>
              <a:defRPr/>
            </a:lvl1pPr>
          </a:lstStyle>
          <a:p>
            <a:pPr>
              <a:defRPr/>
            </a:pPr>
            <a:fld id="{CCBC21C2-729D-4BD5-A5F1-00A31D886AB9}" type="datetimeFigureOut">
              <a:rPr lang="en-US"/>
              <a:pPr>
                <a:defRPr/>
              </a:pPr>
              <a:t>7/15/2013</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8D9522C9-1769-47B2-B7E9-126324F373F4}"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4"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p:cNvGrpSpPr>
          <p:nvPr userDrawn="1"/>
        </p:nvGrpSpPr>
        <p:grpSpPr bwMode="auto">
          <a:xfrm>
            <a:off x="0" y="0"/>
            <a:ext cx="9144000" cy="855663"/>
            <a:chOff x="0" y="0"/>
            <a:chExt cx="9144000" cy="855144"/>
          </a:xfrm>
        </p:grpSpPr>
        <p:sp>
          <p:nvSpPr>
            <p:cNvPr id="6"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r>
              <a:rPr lang="en-US" noProof="0" smtClean="0"/>
              <a:t>Click icon to add chart</a:t>
            </a:r>
            <a:endParaRPr lang="en-US" noProof="0" dirty="0"/>
          </a:p>
        </p:txBody>
      </p:sp>
      <p:sp>
        <p:nvSpPr>
          <p:cNvPr id="8" name="Date Placeholder 3"/>
          <p:cNvSpPr>
            <a:spLocks noGrp="1"/>
          </p:cNvSpPr>
          <p:nvPr>
            <p:ph type="dt" sz="half" idx="14"/>
          </p:nvPr>
        </p:nvSpPr>
        <p:spPr/>
        <p:txBody>
          <a:bodyPr/>
          <a:lstStyle>
            <a:lvl1pPr>
              <a:defRPr/>
            </a:lvl1pPr>
          </a:lstStyle>
          <a:p>
            <a:pPr>
              <a:defRPr/>
            </a:pPr>
            <a:fld id="{9DBD507A-7D47-4CBD-8857-767355353E42}" type="datetimeFigureOut">
              <a:rPr lang="en-US"/>
              <a:pPr>
                <a:defRPr/>
              </a:pPr>
              <a:t>7/15/2013</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24672539-7CCF-4892-94E0-9165D62E6B34}"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4"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p:cNvGrpSpPr>
          <p:nvPr userDrawn="1"/>
        </p:nvGrpSpPr>
        <p:grpSpPr bwMode="auto">
          <a:xfrm>
            <a:off x="0" y="0"/>
            <a:ext cx="9144000" cy="855663"/>
            <a:chOff x="0" y="0"/>
            <a:chExt cx="9144000" cy="855144"/>
          </a:xfrm>
        </p:grpSpPr>
        <p:sp>
          <p:nvSpPr>
            <p:cNvPr id="6"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r>
              <a:rPr lang="en-US" noProof="0" smtClean="0"/>
              <a:t>Click icon to add chart</a:t>
            </a:r>
            <a:endParaRPr lang="en-US" noProof="0" dirty="0"/>
          </a:p>
        </p:txBody>
      </p:sp>
      <p:sp>
        <p:nvSpPr>
          <p:cNvPr id="8" name="Date Placeholder 3"/>
          <p:cNvSpPr>
            <a:spLocks noGrp="1"/>
          </p:cNvSpPr>
          <p:nvPr>
            <p:ph type="dt" sz="half" idx="14"/>
          </p:nvPr>
        </p:nvSpPr>
        <p:spPr/>
        <p:txBody>
          <a:bodyPr/>
          <a:lstStyle>
            <a:lvl1pPr>
              <a:defRPr/>
            </a:lvl1pPr>
          </a:lstStyle>
          <a:p>
            <a:pPr>
              <a:defRPr/>
            </a:pPr>
            <a:fld id="{33551D7B-0694-4247-BACF-E2AAC6B1CD2E}" type="datetimeFigureOut">
              <a:rPr lang="en-US"/>
              <a:pPr>
                <a:defRPr/>
              </a:pPr>
              <a:t>7/15/2013</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BD48BAEC-B1A7-4FD9-9294-A4BF9FA6EFF7}"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4"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B81CAE-A50C-4789-B879-95DD11D1E87C}" type="datetimeFigureOut">
              <a:rPr lang="en-US"/>
              <a:pPr>
                <a:defRPr/>
              </a:pPr>
              <a:t>7/15/2013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D4A8DA-4B61-4282-ABD5-D465525DC66A}"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4"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userDrawn="1"/>
        </p:nvGrpSpPr>
        <p:grpSpPr bwMode="auto">
          <a:xfrm>
            <a:off x="0" y="0"/>
            <a:ext cx="9144000" cy="855663"/>
            <a:chOff x="0" y="0"/>
            <a:chExt cx="9144000" cy="855144"/>
          </a:xfrm>
        </p:grpSpPr>
        <p:sp>
          <p:nvSpPr>
            <p:cNvPr id="6" name="Rounded Rectangle 14"/>
            <p:cNvSpPr/>
            <p:nvPr userDrawn="1"/>
          </p:nvSpPr>
          <p:spPr>
            <a:xfrm>
              <a:off x="0" y="0"/>
              <a:ext cx="9144000" cy="60923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5"/>
            <p:cNvSpPr/>
            <p:nvPr userDrawn="1"/>
          </p:nvSpPr>
          <p:spPr>
            <a:xfrm rot="10800000">
              <a:off x="714375" y="599711"/>
              <a:ext cx="504825" cy="255433"/>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529990B5-2884-4FDF-8ACE-FE4CDC7665D3}" type="datetimeFigureOut">
              <a:rPr lang="en-US"/>
              <a:pPr>
                <a:defRPr/>
              </a:pPr>
              <a:t>7/15/2013</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085E05E7-7185-435E-8501-57F494540E7C}" type="slidenum">
              <a:rPr lang="en-US"/>
              <a:pPr>
                <a:defRPr/>
              </a:pPr>
              <a:t>‹#›</a:t>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grpSp>
        <p:nvGrpSpPr>
          <p:cNvPr id="4" name="Group 7"/>
          <p:cNvGrpSpPr/>
          <p:nvPr userDrawn="1"/>
        </p:nvGrpSpPr>
        <p:grpSpPr>
          <a:xfrm>
            <a:off x="0" y="0"/>
            <a:ext cx="9144000" cy="1759220"/>
            <a:chOff x="228600" y="228600"/>
            <a:chExt cx="9144000" cy="1759220"/>
          </a:xfrm>
          <a:solidFill>
            <a:srgbClr val="195A88"/>
          </a:solidFill>
        </p:grpSpPr>
        <p:sp>
          <p:nvSpPr>
            <p:cNvPr id="5" name="Rounded Rectangle 8"/>
            <p:cNvSpPr/>
            <p:nvPr/>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9"/>
            <p:cNvSpPr/>
            <p:nvPr/>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11692C17-92D8-49F1-8D2A-34BC8BF9D05B}" type="datetimeFigureOut">
              <a:rPr lang="en-US"/>
              <a:pPr>
                <a:defRPr/>
              </a:pPr>
              <a:t>7/15/2013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88F1ECA-9FA9-4941-B196-317C131BED29}" type="slidenum">
              <a:rPr lang="en-US"/>
              <a:pPr>
                <a:defRPr/>
              </a:pPr>
              <a:t>‹#›</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5" name="Group 7"/>
          <p:cNvGrpSpPr/>
          <p:nvPr userDrawn="1"/>
        </p:nvGrpSpPr>
        <p:grpSpPr>
          <a:xfrm>
            <a:off x="0" y="0"/>
            <a:ext cx="9144000" cy="1759220"/>
            <a:chOff x="228600" y="228600"/>
            <a:chExt cx="9144000" cy="1759220"/>
          </a:xfrm>
          <a:solidFill>
            <a:srgbClr val="195A88"/>
          </a:solidFill>
        </p:grpSpPr>
        <p:sp>
          <p:nvSpPr>
            <p:cNvPr id="6" name="Rounded Rectangle 14"/>
            <p:cNvSpPr/>
            <p:nvPr/>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5"/>
            <p:cNvSpPr/>
            <p:nvPr/>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p:nvPr>
        </p:nvSpPr>
        <p:spPr>
          <a:xfrm>
            <a:off x="457199" y="152400"/>
            <a:ext cx="8229599" cy="304800"/>
          </a:xfrm>
        </p:spPr>
        <p:txBody>
          <a:bodyPr tIns="0" bIns="0">
            <a:noAutofit/>
          </a:bodyPr>
          <a:lstStyle>
            <a:lvl1pPr>
              <a:buNone/>
              <a:defRPr sz="1800">
                <a:solidFill>
                  <a:schemeClr val="accent6">
                    <a:lumMod val="20000"/>
                    <a:lumOff val="80000"/>
                  </a:schemeClr>
                </a:solidFill>
              </a:defRPr>
            </a:lvl1pPr>
          </a:lstStyle>
          <a:p>
            <a:pPr lvl="0"/>
            <a:r>
              <a:rPr lang="en-US" dirty="0"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5B80F1DF-7EC7-402F-AE97-4D242CC629BB}" type="datetimeFigureOut">
              <a:rPr lang="en-US"/>
              <a:pPr>
                <a:defRPr/>
              </a:pPr>
              <a:t>7/15/2013</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BD005B22-ACCE-4D52-981A-F32BF7DF1820}"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0" y="0"/>
            <a:ext cx="9144000" cy="855663"/>
            <a:chOff x="0" y="0"/>
            <a:chExt cx="9144000" cy="855144"/>
          </a:xfrm>
        </p:grpSpPr>
        <p:sp>
          <p:nvSpPr>
            <p:cNvPr id="5" name="Rounded Rectangle 10"/>
            <p:cNvSpPr/>
            <p:nvPr userDrawn="1"/>
          </p:nvSpPr>
          <p:spPr>
            <a:xfrm>
              <a:off x="0" y="0"/>
              <a:ext cx="9144000" cy="60923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11"/>
            <p:cNvSpPr/>
            <p:nvPr userDrawn="1"/>
          </p:nvSpPr>
          <p:spPr>
            <a:xfrm rot="10800000">
              <a:off x="714375" y="599711"/>
              <a:ext cx="504825" cy="255433"/>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r>
              <a:rPr lang="en-US" noProof="0" smtClean="0"/>
              <a:t>Click icon to add chart</a:t>
            </a:r>
            <a:endParaRPr lang="en-US" noProof="0" dirty="0"/>
          </a:p>
        </p:txBody>
      </p:sp>
      <p:sp>
        <p:nvSpPr>
          <p:cNvPr id="7" name="Date Placeholder 3"/>
          <p:cNvSpPr>
            <a:spLocks noGrp="1"/>
          </p:cNvSpPr>
          <p:nvPr>
            <p:ph type="dt" sz="half" idx="14"/>
          </p:nvPr>
        </p:nvSpPr>
        <p:spPr/>
        <p:txBody>
          <a:bodyPr/>
          <a:lstStyle>
            <a:lvl1pPr>
              <a:defRPr/>
            </a:lvl1pPr>
          </a:lstStyle>
          <a:p>
            <a:pPr>
              <a:defRPr/>
            </a:pPr>
            <a:fld id="{B81207B3-0A02-4893-900F-1618B50371ED}" type="datetimeFigureOut">
              <a:rPr lang="en-US"/>
              <a:pPr>
                <a:defRPr/>
              </a:pPr>
              <a:t>7/15/2013</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CA232366-E500-4AF3-8832-7218345876B2}"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a:grpSpLocks/>
          </p:cNvGrpSpPr>
          <p:nvPr userDrawn="1"/>
        </p:nvGrpSpPr>
        <p:grpSpPr bwMode="auto">
          <a:xfrm>
            <a:off x="0" y="0"/>
            <a:ext cx="9144000" cy="855663"/>
            <a:chOff x="0" y="0"/>
            <a:chExt cx="9144000" cy="855144"/>
          </a:xfrm>
        </p:grpSpPr>
        <p:sp>
          <p:nvSpPr>
            <p:cNvPr id="4" name="Rounded Rectangle 8"/>
            <p:cNvSpPr/>
            <p:nvPr userDrawn="1"/>
          </p:nvSpPr>
          <p:spPr>
            <a:xfrm>
              <a:off x="0" y="0"/>
              <a:ext cx="9144000" cy="60923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Isosceles Triangle 10"/>
            <p:cNvSpPr/>
            <p:nvPr userDrawn="1"/>
          </p:nvSpPr>
          <p:spPr>
            <a:xfrm rot="10800000">
              <a:off x="714375" y="599711"/>
              <a:ext cx="504825" cy="255433"/>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DD8BB7F6-D897-4563-804F-282A34DFECA3}" type="datetimeFigureOut">
              <a:rPr lang="en-US"/>
              <a:pPr>
                <a:defRPr/>
              </a:pPr>
              <a:t>7/15/2013</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84B9955-607B-43D6-A2F1-857675C46A13}"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84113A-67C0-459B-B370-65FFB627F93C}" type="datetimeFigureOut">
              <a:rPr lang="en-US"/>
              <a:pPr>
                <a:defRPr/>
              </a:pPr>
              <a:t>7/15/2013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E09795-FA74-4548-B115-0EA787A8322C}"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grpSp>
        <p:nvGrpSpPr>
          <p:cNvPr id="4" name="Group 7"/>
          <p:cNvGrpSpPr/>
          <p:nvPr userDrawn="1"/>
        </p:nvGrpSpPr>
        <p:grpSpPr>
          <a:xfrm>
            <a:off x="0" y="0"/>
            <a:ext cx="9144000" cy="1759220"/>
            <a:chOff x="228600" y="228600"/>
            <a:chExt cx="9144000" cy="1759220"/>
          </a:xfrm>
          <a:solidFill>
            <a:srgbClr val="195A88"/>
          </a:solidFill>
        </p:grpSpPr>
        <p:sp>
          <p:nvSpPr>
            <p:cNvPr id="5" name="Rounded Rectangle 8"/>
            <p:cNvSpPr/>
            <p:nvPr/>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9"/>
            <p:cNvSpPr/>
            <p:nvPr/>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6E6D83D8-70CB-4507-8D35-06FD8A9B0622}" type="datetimeFigureOut">
              <a:rPr lang="en-US"/>
              <a:pPr>
                <a:defRPr/>
              </a:pPr>
              <a:t>7/15/2013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8F97723-C7A9-4310-8369-1B1CA5F15F08}"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4"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userDrawn="1"/>
        </p:nvGrpSpPr>
        <p:grpSpPr bwMode="auto">
          <a:xfrm>
            <a:off x="0" y="0"/>
            <a:ext cx="9144000" cy="855663"/>
            <a:chOff x="0" y="0"/>
            <a:chExt cx="9144000" cy="855144"/>
          </a:xfrm>
        </p:grpSpPr>
        <p:sp>
          <p:nvSpPr>
            <p:cNvPr id="6" name="Rounded Rectangle 11"/>
            <p:cNvSpPr/>
            <p:nvPr userDrawn="1"/>
          </p:nvSpPr>
          <p:spPr>
            <a:xfrm>
              <a:off x="0" y="0"/>
              <a:ext cx="9144000" cy="60923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3"/>
            <p:cNvSpPr/>
            <p:nvPr userDrawn="1"/>
          </p:nvSpPr>
          <p:spPr>
            <a:xfrm rot="10800000">
              <a:off x="714375" y="599711"/>
              <a:ext cx="504825" cy="255433"/>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1D03C524-6099-4699-8246-FC7F7DCBFDF4}" type="datetimeFigureOut">
              <a:rPr lang="en-US"/>
              <a:pPr>
                <a:defRPr/>
              </a:pPr>
              <a:t>7/15/2013</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C16431E-717F-40A6-9F81-4351438DB83D}"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grpSp>
        <p:nvGrpSpPr>
          <p:cNvPr id="4" name="Group 7"/>
          <p:cNvGrpSpPr/>
          <p:nvPr userDrawn="1"/>
        </p:nvGrpSpPr>
        <p:grpSpPr>
          <a:xfrm>
            <a:off x="0" y="0"/>
            <a:ext cx="9144000" cy="1759220"/>
            <a:chOff x="228600" y="228600"/>
            <a:chExt cx="9144000" cy="1759220"/>
          </a:xfrm>
          <a:solidFill>
            <a:srgbClr val="195A88"/>
          </a:solidFill>
        </p:grpSpPr>
        <p:sp>
          <p:nvSpPr>
            <p:cNvPr id="5" name="Rounded Rectangle 8"/>
            <p:cNvSpPr/>
            <p:nvPr/>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9"/>
            <p:cNvSpPr/>
            <p:nvPr/>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F5A7D4BD-9BBF-40C8-83B1-C631F79C039A}" type="datetimeFigureOut">
              <a:rPr lang="en-US"/>
              <a:pPr>
                <a:defRPr/>
              </a:pPr>
              <a:t>7/15/2013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1EF109D-30C3-48B3-B082-A6774C56D620}"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5" name="Group 7"/>
          <p:cNvGrpSpPr/>
          <p:nvPr userDrawn="1"/>
        </p:nvGrpSpPr>
        <p:grpSpPr>
          <a:xfrm>
            <a:off x="0" y="0"/>
            <a:ext cx="9144000" cy="1759220"/>
            <a:chOff x="228600" y="228600"/>
            <a:chExt cx="9144000" cy="1759220"/>
          </a:xfrm>
          <a:solidFill>
            <a:srgbClr val="195A88"/>
          </a:solidFill>
        </p:grpSpPr>
        <p:sp>
          <p:nvSpPr>
            <p:cNvPr id="6" name="Rounded Rectangle 14"/>
            <p:cNvSpPr/>
            <p:nvPr/>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5"/>
            <p:cNvSpPr/>
            <p:nvPr/>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p:nvPr>
        </p:nvSpPr>
        <p:spPr>
          <a:xfrm>
            <a:off x="457199" y="152400"/>
            <a:ext cx="8229599" cy="304800"/>
          </a:xfrm>
        </p:spPr>
        <p:txBody>
          <a:bodyPr tIns="0" bIns="0">
            <a:noAutofit/>
          </a:bodyPr>
          <a:lstStyle>
            <a:lvl1pPr>
              <a:buNone/>
              <a:defRPr sz="1800">
                <a:solidFill>
                  <a:schemeClr val="accent3">
                    <a:lumMod val="20000"/>
                    <a:lumOff val="80000"/>
                  </a:schemeClr>
                </a:solidFill>
              </a:defRPr>
            </a:lvl1pPr>
          </a:lstStyle>
          <a:p>
            <a:pPr lvl="0"/>
            <a:r>
              <a:rPr lang="en-US" dirty="0"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138F1923-68F3-4F43-90C1-119C0C95FA07}" type="datetimeFigureOut">
              <a:rPr lang="en-US"/>
              <a:pPr>
                <a:defRPr/>
              </a:pPr>
              <a:t>7/15/2013</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499BE49C-5F30-4E82-9FB9-ED9DD14D0D28}"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0" y="0"/>
            <a:ext cx="9144000" cy="855663"/>
            <a:chOff x="0" y="0"/>
            <a:chExt cx="9144000" cy="855144"/>
          </a:xfrm>
        </p:grpSpPr>
        <p:sp>
          <p:nvSpPr>
            <p:cNvPr id="5" name="Rounded Rectangle 10"/>
            <p:cNvSpPr/>
            <p:nvPr userDrawn="1"/>
          </p:nvSpPr>
          <p:spPr>
            <a:xfrm>
              <a:off x="0" y="0"/>
              <a:ext cx="9144000" cy="60923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11"/>
            <p:cNvSpPr/>
            <p:nvPr userDrawn="1"/>
          </p:nvSpPr>
          <p:spPr>
            <a:xfrm rot="10800000">
              <a:off x="714375" y="599711"/>
              <a:ext cx="504825" cy="255433"/>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r>
              <a:rPr lang="en-US" noProof="0" smtClean="0"/>
              <a:t>Click icon to add chart</a:t>
            </a:r>
            <a:endParaRPr lang="en-US" noProof="0" dirty="0"/>
          </a:p>
        </p:txBody>
      </p:sp>
      <p:sp>
        <p:nvSpPr>
          <p:cNvPr id="7" name="Date Placeholder 3"/>
          <p:cNvSpPr>
            <a:spLocks noGrp="1"/>
          </p:cNvSpPr>
          <p:nvPr>
            <p:ph type="dt" sz="half" idx="14"/>
          </p:nvPr>
        </p:nvSpPr>
        <p:spPr/>
        <p:txBody>
          <a:bodyPr/>
          <a:lstStyle>
            <a:lvl1pPr>
              <a:defRPr/>
            </a:lvl1pPr>
          </a:lstStyle>
          <a:p>
            <a:pPr>
              <a:defRPr/>
            </a:pPr>
            <a:fld id="{C7E64A32-B7B8-4AFD-BC8D-922B79B2F14E}" type="datetimeFigureOut">
              <a:rPr lang="en-US"/>
              <a:pPr>
                <a:defRPr/>
              </a:pPr>
              <a:t>7/15/2013</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8096FEE0-670E-404D-A3EF-DD9419A3436B}"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a:grpSpLocks/>
          </p:cNvGrpSpPr>
          <p:nvPr userDrawn="1"/>
        </p:nvGrpSpPr>
        <p:grpSpPr bwMode="auto">
          <a:xfrm>
            <a:off x="0" y="0"/>
            <a:ext cx="9144000" cy="855663"/>
            <a:chOff x="0" y="0"/>
            <a:chExt cx="9144000" cy="855144"/>
          </a:xfrm>
        </p:grpSpPr>
        <p:sp>
          <p:nvSpPr>
            <p:cNvPr id="4" name="Rounded Rectangle 8"/>
            <p:cNvSpPr/>
            <p:nvPr userDrawn="1"/>
          </p:nvSpPr>
          <p:spPr>
            <a:xfrm>
              <a:off x="0" y="0"/>
              <a:ext cx="9144000" cy="60923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Isosceles Triangle 10"/>
            <p:cNvSpPr/>
            <p:nvPr userDrawn="1"/>
          </p:nvSpPr>
          <p:spPr>
            <a:xfrm rot="10800000">
              <a:off x="714375" y="599711"/>
              <a:ext cx="504825" cy="255433"/>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43F06F70-6206-4816-A8E6-30BA1C59EB8F}" type="datetimeFigureOut">
              <a:rPr lang="en-US"/>
              <a:pPr>
                <a:defRPr/>
              </a:pPr>
              <a:t>7/15/2013</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5A3AE2D-4A68-4717-A83F-7B40B55790D9}"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4"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2E2958-F894-4629-B2CF-F45348E021B2}" type="datetimeFigureOut">
              <a:rPr lang="en-US"/>
              <a:pPr>
                <a:defRPr/>
              </a:pPr>
              <a:t>7/15/2013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53740F-3C51-455B-9DF2-78BE6CB95171}"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grpSp>
        <p:nvGrpSpPr>
          <p:cNvPr id="4" name="Group 7"/>
          <p:cNvGrpSpPr/>
          <p:nvPr userDrawn="1"/>
        </p:nvGrpSpPr>
        <p:grpSpPr>
          <a:xfrm>
            <a:off x="0" y="0"/>
            <a:ext cx="9144000" cy="1759220"/>
            <a:chOff x="228600" y="228600"/>
            <a:chExt cx="9144000" cy="1759220"/>
          </a:xfrm>
          <a:solidFill>
            <a:srgbClr val="195A88"/>
          </a:solidFill>
        </p:grpSpPr>
        <p:sp>
          <p:nvSpPr>
            <p:cNvPr id="5" name="Rounded Rectangle 8"/>
            <p:cNvSpPr/>
            <p:nvPr/>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9"/>
            <p:cNvSpPr/>
            <p:nvPr/>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3CBECBCB-721B-49F4-B8BA-85C29B2B83B5}" type="datetimeFigureOut">
              <a:rPr lang="en-US"/>
              <a:pPr>
                <a:defRPr/>
              </a:pPr>
              <a:t>7/15/2013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0F713C5-EB57-4BB0-A77C-A7EA280FF8B0}"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5" name="Group 7"/>
          <p:cNvGrpSpPr/>
          <p:nvPr userDrawn="1"/>
        </p:nvGrpSpPr>
        <p:grpSpPr>
          <a:xfrm>
            <a:off x="0" y="0"/>
            <a:ext cx="9144000" cy="1759220"/>
            <a:chOff x="228600" y="228600"/>
            <a:chExt cx="9144000" cy="1759220"/>
          </a:xfrm>
          <a:solidFill>
            <a:srgbClr val="195A88"/>
          </a:solidFill>
        </p:grpSpPr>
        <p:sp>
          <p:nvSpPr>
            <p:cNvPr id="6" name="Rounded Rectangle 14"/>
            <p:cNvSpPr/>
            <p:nvPr/>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5"/>
            <p:cNvSpPr/>
            <p:nvPr/>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p:nvPr>
        </p:nvSpPr>
        <p:spPr>
          <a:xfrm>
            <a:off x="457199" y="152400"/>
            <a:ext cx="8229599" cy="304800"/>
          </a:xfrm>
        </p:spPr>
        <p:txBody>
          <a:bodyPr tIns="0" bIns="0">
            <a:noAutofit/>
          </a:bodyPr>
          <a:lstStyle>
            <a:lvl1pPr>
              <a:buNone/>
              <a:defRPr sz="1800">
                <a:solidFill>
                  <a:schemeClr val="accent4">
                    <a:lumMod val="20000"/>
                    <a:lumOff val="80000"/>
                  </a:schemeClr>
                </a:solidFill>
              </a:defRPr>
            </a:lvl1pPr>
          </a:lstStyle>
          <a:p>
            <a:pPr lvl="0"/>
            <a:r>
              <a:rPr lang="en-US" dirty="0"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79E7EA55-A40A-4C88-8D9B-24B23BD8367E}" type="datetimeFigureOut">
              <a:rPr lang="en-US"/>
              <a:pPr>
                <a:defRPr/>
              </a:pPr>
              <a:t>7/15/2013</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5FF2F910-5E6D-4D85-B1CE-07D05E9F2189}"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8D4B5E38-63C7-4876-A292-FBC4D89C587D}" type="datetimeFigureOut">
              <a:rPr lang="en-US"/>
              <a:pPr>
                <a:defRPr/>
              </a:pPr>
              <a:t>7/15/2013</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45B2236B-DAE7-4377-8302-B7E7F26726C9}"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DB819B1-8D5C-40BD-8B41-0CE1EE1076C5}" type="datetimeFigureOut">
              <a:rPr lang="en-US"/>
              <a:pPr>
                <a:defRPr/>
              </a:pPr>
              <a:t>7/15/2013</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0A29D32C-030C-45A3-B665-B795B1F56E79}"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5" name="Group 7"/>
          <p:cNvGrpSpPr/>
          <p:nvPr userDrawn="1"/>
        </p:nvGrpSpPr>
        <p:grpSpPr>
          <a:xfrm>
            <a:off x="0" y="0"/>
            <a:ext cx="9144000" cy="1759220"/>
            <a:chOff x="228600" y="228600"/>
            <a:chExt cx="9144000" cy="1759220"/>
          </a:xfrm>
          <a:solidFill>
            <a:srgbClr val="195A88"/>
          </a:solidFill>
        </p:grpSpPr>
        <p:sp>
          <p:nvSpPr>
            <p:cNvPr id="6" name="Rounded Rectangle 12"/>
            <p:cNvSpPr/>
            <p:nvPr/>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3"/>
            <p:cNvSpPr/>
            <p:nvPr/>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p:nvPr>
        </p:nvSpPr>
        <p:spPr>
          <a:xfrm>
            <a:off x="457199" y="152400"/>
            <a:ext cx="8229599" cy="304800"/>
          </a:xfrm>
        </p:spPr>
        <p:txBody>
          <a:bodyPr tIns="0" bIns="0">
            <a:noAutofit/>
          </a:bodyPr>
          <a:lstStyle>
            <a:lvl1pPr>
              <a:buNone/>
              <a:defRPr sz="1800">
                <a:solidFill>
                  <a:srgbClr val="CDE5F6"/>
                </a:solidFill>
              </a:defRPr>
            </a:lvl1pPr>
          </a:lstStyle>
          <a:p>
            <a:pPr lvl="0"/>
            <a:r>
              <a:rPr lang="en-US" dirty="0"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10091F8C-4535-4461-9BC3-700CD9E230FD}" type="datetimeFigureOut">
              <a:rPr lang="en-US"/>
              <a:pPr>
                <a:defRPr/>
              </a:pPr>
              <a:t>7/15/2013</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E9228420-9F3F-493B-BA79-62914FB03ADF}" type="slidenum">
              <a:rPr lang="en-US"/>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7327DE17-F04F-4DF6-A0E6-EF3477C0569F}" type="datetimeFigureOut">
              <a:rPr lang="en-US"/>
              <a:pPr>
                <a:defRPr/>
              </a:pPr>
              <a:t>7/15/2013</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2CD448CB-4905-44C9-AEBF-5ABC5C7D1BF9}"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1ED77EFB-623F-4EAC-B492-D9BACCB3AB8F}" type="datetimeFigureOut">
              <a:rPr lang="en-US"/>
              <a:pPr>
                <a:defRPr/>
              </a:pPr>
              <a:t>7/15/2013</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349FB52-F12F-4653-968D-428B83424246}"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0328AF5-4959-4AA4-A637-74C63EE6833F}" type="datetimeFigureOut">
              <a:rPr lang="en-US"/>
              <a:pPr>
                <a:defRPr/>
              </a:pPr>
              <a:t>7/15/2013</a:t>
            </a:fld>
            <a:endParaRPr lang="en-US"/>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5D3742F-53AB-4440-BC9C-15D180AB682E}"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6BAC6E8-08E5-4273-8434-AC4E506026A2}" type="datetimeFigureOut">
              <a:rPr lang="en-US"/>
              <a:pPr>
                <a:defRPr/>
              </a:pPr>
              <a:t>7/15/2013</a:t>
            </a:fld>
            <a:endParaRPr lang="en-US"/>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D286B5E-CCC7-4D39-B726-5044AF399FE1}"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79C026C-CFA9-4C24-B8C2-DF79484DBD67}" type="datetimeFigureOut">
              <a:rPr lang="en-US"/>
              <a:pPr>
                <a:defRPr/>
              </a:pPr>
              <a:t>7/15/2013</a:t>
            </a:fld>
            <a:endParaRPr lang="en-US"/>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07DD0603-3A89-4751-9D50-7F2EE9C26FB7}"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D4F89E86-3626-424E-AB27-0DD55CC52256}" type="datetimeFigureOut">
              <a:rPr lang="en-US"/>
              <a:pPr>
                <a:defRPr/>
              </a:pPr>
              <a:t>7/15/2013</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FAD6A1AB-CCF7-4D04-9E73-49405B2FB9C9}"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3E4E4A4-26ED-43C4-80A9-BEF1F94A8F95}" type="datetimeFigureOut">
              <a:rPr lang="en-US"/>
              <a:pPr>
                <a:defRPr/>
              </a:pPr>
              <a:t>7/15/2013</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D8CC3A2C-8D78-4412-9B24-0CB96E2B8370}"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572F662A-CB73-4AEE-8C7D-1F31C2562B65}" type="datetimeFigureOut">
              <a:rPr lang="en-US"/>
              <a:pPr>
                <a:defRPr/>
              </a:pPr>
              <a:t>7/15/2013</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F0CB72E-C1A6-4231-BC62-93927B8BF3B6}"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CA6F3001-4732-439A-B020-E3EC8D0FB824}" type="datetimeFigureOut">
              <a:rPr lang="en-US"/>
              <a:pPr>
                <a:defRPr/>
              </a:pPr>
              <a:t>7/15/2013</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767F72FC-2F13-417A-973F-C7FB3DA6A79A}"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5" name="Group 7"/>
          <p:cNvGrpSpPr/>
          <p:nvPr userDrawn="1"/>
        </p:nvGrpSpPr>
        <p:grpSpPr>
          <a:xfrm>
            <a:off x="0" y="0"/>
            <a:ext cx="9144000" cy="1759220"/>
            <a:chOff x="228600" y="228600"/>
            <a:chExt cx="9144000" cy="1759220"/>
          </a:xfrm>
          <a:solidFill>
            <a:srgbClr val="195A88"/>
          </a:solidFill>
        </p:grpSpPr>
        <p:sp>
          <p:nvSpPr>
            <p:cNvPr id="6" name="Rounded Rectangle 5"/>
            <p:cNvSpPr/>
            <p:nvPr/>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grpSp>
        <p:nvGrpSpPr>
          <p:cNvPr id="6" name="Group 7"/>
          <p:cNvGrpSpPr/>
          <p:nvPr/>
        </p:nvGrpSpPr>
        <p:grpSpPr>
          <a:xfrm>
            <a:off x="0" y="0"/>
            <a:ext cx="9144000" cy="1759220"/>
            <a:chOff x="228600" y="228600"/>
            <a:chExt cx="9144000" cy="1759220"/>
          </a:xfrm>
          <a:solidFill>
            <a:srgbClr val="195A88"/>
          </a:solidFill>
        </p:grpSpPr>
        <p:sp>
          <p:nvSpPr>
            <p:cNvPr id="7" name="Rounded Rectangle 8"/>
            <p:cNvSpPr/>
            <p:nvPr/>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Isosceles Triangle 9"/>
            <p:cNvSpPr/>
            <p:nvPr/>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a:buNone/>
              <a:defRPr/>
            </a:lvl1pPr>
          </a:lstStyle>
          <a:p>
            <a:pPr lvl="0"/>
            <a:r>
              <a:rPr lang="en-US" noProof="0" smtClean="0"/>
              <a:t>Click icon to add picture</a:t>
            </a:r>
            <a:endParaRPr lang="en-US" noProof="0"/>
          </a:p>
        </p:txBody>
      </p:sp>
      <p:sp>
        <p:nvSpPr>
          <p:cNvPr id="13" name="Text Placeholder 12"/>
          <p:cNvSpPr>
            <a:spLocks noGrp="1"/>
          </p:cNvSpPr>
          <p:nvPr>
            <p:ph type="body" sz="quarter" idx="14"/>
          </p:nvPr>
        </p:nvSpPr>
        <p:spPr>
          <a:xfrm>
            <a:off x="3429000" y="2133600"/>
            <a:ext cx="5181600" cy="838200"/>
          </a:xfrm>
        </p:spPr>
        <p:txBody>
          <a:bodyPr>
            <a:normAutofit/>
          </a:bodyPr>
          <a:lstStyle>
            <a:lvl1pPr>
              <a:buNone/>
              <a:defRPr sz="4000"/>
            </a:lvl1pPr>
          </a:lstStyle>
          <a:p>
            <a:pPr lvl="0"/>
            <a:r>
              <a:rPr lang="en-US" dirty="0" smtClean="0"/>
              <a:t>Click to edit Master text styles</a:t>
            </a:r>
          </a:p>
        </p:txBody>
      </p:sp>
      <p:sp>
        <p:nvSpPr>
          <p:cNvPr id="14" name="Text Placeholder 12"/>
          <p:cNvSpPr>
            <a:spLocks noGrp="1"/>
          </p:cNvSpPr>
          <p:nvPr>
            <p:ph type="body" sz="quarter" idx="15"/>
          </p:nvPr>
        </p:nvSpPr>
        <p:spPr>
          <a:xfrm>
            <a:off x="3429000" y="2971800"/>
            <a:ext cx="5181600" cy="838200"/>
          </a:xfrm>
        </p:spPr>
        <p:txBody>
          <a:bodyPr>
            <a:normAutofit/>
          </a:bodyPr>
          <a:lstStyle>
            <a:lvl1pPr>
              <a:buNone/>
              <a:defRPr sz="2400"/>
            </a:lvl1pPr>
          </a:lstStyle>
          <a:p>
            <a:pPr lvl="0"/>
            <a:r>
              <a:rPr lang="en-US" dirty="0" smtClean="0"/>
              <a:t>Click to edit Master text styles</a:t>
            </a:r>
          </a:p>
        </p:txBody>
      </p:sp>
      <p:sp>
        <p:nvSpPr>
          <p:cNvPr id="9" name="Date Placeholder 3"/>
          <p:cNvSpPr>
            <a:spLocks noGrp="1"/>
          </p:cNvSpPr>
          <p:nvPr>
            <p:ph type="dt" sz="half" idx="16"/>
          </p:nvPr>
        </p:nvSpPr>
        <p:spPr/>
        <p:txBody>
          <a:bodyPr/>
          <a:lstStyle>
            <a:lvl1pPr>
              <a:defRPr/>
            </a:lvl1pPr>
          </a:lstStyle>
          <a:p>
            <a:pPr>
              <a:defRPr/>
            </a:pPr>
            <a:fld id="{956A206D-11A1-4BBD-82D2-B6FF32618484}" type="datetimeFigureOut">
              <a:rPr lang="en-US"/>
              <a:pPr>
                <a:defRPr/>
              </a:pPr>
              <a:t>7/15/2013</a:t>
            </a:fld>
            <a:endParaRPr lang="en-US"/>
          </a:p>
        </p:txBody>
      </p:sp>
      <p:sp>
        <p:nvSpPr>
          <p:cNvPr id="10"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pPr>
              <a:defRPr/>
            </a:pPr>
            <a:fld id="{76D8E7BE-C17A-4173-BF4B-012249FE98EE}"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5" name="Group 14"/>
          <p:cNvGrpSpPr>
            <a:grpSpLocks/>
          </p:cNvGrpSpPr>
          <p:nvPr/>
        </p:nvGrpSpPr>
        <p:grpSpPr bwMode="auto">
          <a:xfrm>
            <a:off x="0" y="0"/>
            <a:ext cx="9144000" cy="855663"/>
            <a:chOff x="0" y="0"/>
            <a:chExt cx="9144000" cy="855144"/>
          </a:xfrm>
        </p:grpSpPr>
        <p:sp>
          <p:nvSpPr>
            <p:cNvPr id="6"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E117A443-6244-438F-9465-9F00178022C4}" type="datetimeFigureOut">
              <a:rPr lang="en-US"/>
              <a:pPr>
                <a:defRPr/>
              </a:pPr>
              <a:t>7/15/2013</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0710AF46-4735-44EB-81A3-E1F96DE7F583}"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10" name="Group 14"/>
          <p:cNvGrpSpPr>
            <a:grpSpLocks/>
          </p:cNvGrpSpPr>
          <p:nvPr userDrawn="1"/>
        </p:nvGrpSpPr>
        <p:grpSpPr bwMode="auto">
          <a:xfrm>
            <a:off x="0" y="0"/>
            <a:ext cx="9144000" cy="855663"/>
            <a:chOff x="0" y="0"/>
            <a:chExt cx="9144000" cy="855144"/>
          </a:xfrm>
        </p:grpSpPr>
        <p:sp>
          <p:nvSpPr>
            <p:cNvPr id="11" name="Rounded Rectangle 14"/>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Isosceles Triangle 15"/>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a:buNone/>
              <a:defRPr/>
            </a:lvl1pPr>
          </a:lstStyle>
          <a:p>
            <a:pPr lvl="0"/>
            <a:r>
              <a:rPr lang="en-US" noProof="0" smtClean="0"/>
              <a:t>Click icon to add picture</a:t>
            </a:r>
            <a:endParaRPr lang="en-US" noProof="0"/>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pPr lvl="0"/>
            <a:r>
              <a:rPr lang="en-US" noProof="0" smtClean="0"/>
              <a:t>Click icon to add picture</a:t>
            </a:r>
            <a:endParaRPr lang="en-US" noProof="0"/>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pPr lvl="0"/>
            <a:r>
              <a:rPr lang="en-US" noProof="0" smtClean="0"/>
              <a:t>Click icon to add picture</a:t>
            </a:r>
            <a:endParaRPr lang="en-US" noProof="0"/>
          </a:p>
        </p:txBody>
      </p:sp>
      <p:sp>
        <p:nvSpPr>
          <p:cNvPr id="21" name="Text Placeholder 13"/>
          <p:cNvSpPr>
            <a:spLocks noGrp="1"/>
          </p:cNvSpPr>
          <p:nvPr>
            <p:ph type="body" sz="quarter" idx="13"/>
          </p:nvPr>
        </p:nvSpPr>
        <p:spPr>
          <a:xfrm>
            <a:off x="914400" y="4076660"/>
            <a:ext cx="2209800" cy="266740"/>
          </a:xfrm>
        </p:spPr>
        <p:txBody>
          <a:bodyPr lIns="0" tIns="0" rIns="0" bIns="0" rtlCol="0">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lvl="0"/>
            <a:r>
              <a:rPr lang="en-US" dirty="0" smtClean="0"/>
              <a:t>Click to edit Master text styles</a:t>
            </a:r>
          </a:p>
        </p:txBody>
      </p:sp>
      <p:sp>
        <p:nvSpPr>
          <p:cNvPr id="24" name="Text Placeholder 13"/>
          <p:cNvSpPr>
            <a:spLocks noGrp="1"/>
          </p:cNvSpPr>
          <p:nvPr>
            <p:ph type="body" sz="quarter" idx="14"/>
          </p:nvPr>
        </p:nvSpPr>
        <p:spPr>
          <a:xfrm>
            <a:off x="3475028" y="4076660"/>
            <a:ext cx="2209800" cy="266740"/>
          </a:xfrm>
        </p:spPr>
        <p:txBody>
          <a:bodyPr lIns="0" tIns="0" rIns="0" bIns="0" rtlCol="0">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lvl="0"/>
            <a:r>
              <a:rPr lang="en-US" dirty="0" smtClean="0"/>
              <a:t>Click to edit Master text styles</a:t>
            </a:r>
          </a:p>
        </p:txBody>
      </p:sp>
      <p:sp>
        <p:nvSpPr>
          <p:cNvPr id="25" name="Text Placeholder 13"/>
          <p:cNvSpPr>
            <a:spLocks noGrp="1"/>
          </p:cNvSpPr>
          <p:nvPr>
            <p:ph type="body" sz="quarter" idx="15"/>
          </p:nvPr>
        </p:nvSpPr>
        <p:spPr>
          <a:xfrm>
            <a:off x="6026522" y="4076660"/>
            <a:ext cx="2209800" cy="266740"/>
          </a:xfrm>
        </p:spPr>
        <p:txBody>
          <a:bodyPr lIns="0" tIns="0" rIns="0" bIns="0" rtlCol="0">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lvl="0"/>
            <a:r>
              <a:rPr lang="en-US" dirty="0" smtClean="0"/>
              <a:t>Click to edit Master text styles</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0"/>
            <a:ext cx="9144000" cy="855663"/>
            <a:chOff x="0" y="0"/>
            <a:chExt cx="9144000" cy="855144"/>
          </a:xfrm>
        </p:grpSpPr>
        <p:sp>
          <p:nvSpPr>
            <p:cNvPr id="5" name="Rounded Rectangle 15"/>
            <p:cNvSpPr/>
            <p:nvPr userDrawn="1"/>
          </p:nvSpPr>
          <p:spPr>
            <a:xfrm>
              <a:off x="0" y="0"/>
              <a:ext cx="9144000" cy="60923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16"/>
            <p:cNvSpPr/>
            <p:nvPr userDrawn="1"/>
          </p:nvSpPr>
          <p:spPr>
            <a:xfrm rot="10800000">
              <a:off x="714375" y="599711"/>
              <a:ext cx="504825" cy="255433"/>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rtlCol="0">
            <a:normAutofit/>
          </a:bodyPr>
          <a:lstStyle>
            <a:lvl1pPr>
              <a:defRPr>
                <a:solidFill>
                  <a:srgbClr val="FFFFFF"/>
                </a:solidFill>
              </a:defRPr>
            </a:lvl1pPr>
          </a:lstStyle>
          <a:p>
            <a:pPr lvl="0"/>
            <a:r>
              <a:rPr lang="en-US" noProof="0" smtClean="0"/>
              <a:t>Click icon to add chart</a:t>
            </a:r>
            <a:endParaRPr lang="en-US" noProof="0" dirty="0"/>
          </a:p>
        </p:txBody>
      </p:sp>
      <p:sp>
        <p:nvSpPr>
          <p:cNvPr id="7" name="Date Placeholder 3"/>
          <p:cNvSpPr>
            <a:spLocks noGrp="1"/>
          </p:cNvSpPr>
          <p:nvPr>
            <p:ph type="dt" sz="half" idx="14"/>
          </p:nvPr>
        </p:nvSpPr>
        <p:spPr/>
        <p:txBody>
          <a:bodyPr/>
          <a:lstStyle>
            <a:lvl1pPr>
              <a:defRPr/>
            </a:lvl1pPr>
          </a:lstStyle>
          <a:p>
            <a:pPr>
              <a:defRPr/>
            </a:pPr>
            <a:fld id="{C490C2B1-F662-4911-95A6-EB1508D3DA24}" type="datetimeFigureOut">
              <a:rPr lang="en-US"/>
              <a:pPr>
                <a:defRPr/>
              </a:pPr>
              <a:t>7/15/2013</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39DE9939-24A6-4C2C-A6A1-3C286A65936A}"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OCLC_H_CMYK.eps"/>
          <p:cNvPicPr>
            <a:picLocks noChangeAspect="1"/>
          </p:cNvPicPr>
          <p:nvPr/>
        </p:nvPicPr>
        <p:blipFill>
          <a:blip r:embed="rId39"/>
          <a:srcRect/>
          <a:stretch>
            <a:fillRect/>
          </a:stretch>
        </p:blipFill>
        <p:spPr bwMode="auto">
          <a:xfrm>
            <a:off x="239713" y="6400800"/>
            <a:ext cx="903287" cy="293688"/>
          </a:xfrm>
          <a:prstGeom prst="rect">
            <a:avLst/>
          </a:prstGeom>
          <a:noFill/>
          <a:ln w="9525">
            <a:noFill/>
            <a:miter lim="800000"/>
            <a:headEnd/>
            <a:tailEnd/>
          </a:ln>
        </p:spPr>
      </p:pic>
      <p:sp>
        <p:nvSpPr>
          <p:cNvPr id="1027" name="Title Placeholder 1"/>
          <p:cNvSpPr>
            <a:spLocks noGrp="1"/>
          </p:cNvSpPr>
          <p:nvPr>
            <p:ph type="title"/>
          </p:nvPr>
        </p:nvSpPr>
        <p:spPr bwMode="auto">
          <a:xfrm>
            <a:off x="457200" y="3810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654800" y="6400800"/>
            <a:ext cx="1268413" cy="293688"/>
          </a:xfrm>
          <a:prstGeom prst="rect">
            <a:avLst/>
          </a:prstGeom>
        </p:spPr>
        <p:txBody>
          <a:bodyPr vert="horz" lIns="91440" tIns="45720" rIns="91440" bIns="45720" rtlCol="0" anchor="ctr"/>
          <a:lstStyle>
            <a:lvl1pPr algn="r" fontAlgn="auto">
              <a:spcBef>
                <a:spcPts val="0"/>
              </a:spcBef>
              <a:spcAft>
                <a:spcPts val="0"/>
              </a:spcAft>
              <a:defRPr sz="1200" b="0" smtClean="0">
                <a:solidFill>
                  <a:schemeClr val="tx1">
                    <a:tint val="75000"/>
                  </a:schemeClr>
                </a:solidFill>
                <a:latin typeface="Myriad Web Pro"/>
                <a:cs typeface="Myriad Web Pro"/>
              </a:defRPr>
            </a:lvl1pPr>
          </a:lstStyle>
          <a:p>
            <a:pPr>
              <a:defRPr/>
            </a:pPr>
            <a:fld id="{1527D44B-FE35-4727-8B73-341984C734BB}" type="datetimeFigureOut">
              <a:rPr lang="en-US"/>
              <a:pPr>
                <a:defRPr/>
              </a:pPr>
              <a:t>7/15/2013</a:t>
            </a:fld>
            <a:endParaRPr lang="en-US" dirty="0"/>
          </a:p>
        </p:txBody>
      </p:sp>
      <p:sp>
        <p:nvSpPr>
          <p:cNvPr id="5" name="Footer Placeholder 4"/>
          <p:cNvSpPr>
            <a:spLocks noGrp="1"/>
          </p:cNvSpPr>
          <p:nvPr>
            <p:ph type="ftr" sz="quarter" idx="3"/>
          </p:nvPr>
        </p:nvSpPr>
        <p:spPr>
          <a:xfrm>
            <a:off x="4038600" y="6400800"/>
            <a:ext cx="2465388" cy="293688"/>
          </a:xfrm>
          <a:prstGeom prst="rect">
            <a:avLst/>
          </a:prstGeom>
        </p:spPr>
        <p:txBody>
          <a:bodyPr vert="horz" lIns="91440" tIns="45720" rIns="91440" bIns="45720" rtlCol="0" anchor="ctr"/>
          <a:lstStyle>
            <a:lvl1pPr algn="l" fontAlgn="auto">
              <a:spcBef>
                <a:spcPts val="0"/>
              </a:spcBef>
              <a:spcAft>
                <a:spcPts val="0"/>
              </a:spcAft>
              <a:defRPr sz="1200" b="0" dirty="0">
                <a:solidFill>
                  <a:schemeClr val="tx1">
                    <a:tint val="75000"/>
                  </a:schemeClr>
                </a:solidFill>
                <a:latin typeface="Myriad Web Pro"/>
                <a:cs typeface="Myriad Web Pro"/>
              </a:defRPr>
            </a:lvl1pPr>
          </a:lstStyle>
          <a:p>
            <a:pPr>
              <a:defRPr/>
            </a:pPr>
            <a:endParaRPr lang="en-US"/>
          </a:p>
        </p:txBody>
      </p:sp>
      <p:sp>
        <p:nvSpPr>
          <p:cNvPr id="6" name="Slide Number Placeholder 5"/>
          <p:cNvSpPr>
            <a:spLocks noGrp="1"/>
          </p:cNvSpPr>
          <p:nvPr>
            <p:ph type="sldNum" sz="quarter" idx="4"/>
          </p:nvPr>
        </p:nvSpPr>
        <p:spPr>
          <a:xfrm>
            <a:off x="8115300" y="6400800"/>
            <a:ext cx="571500" cy="293688"/>
          </a:xfrm>
          <a:prstGeom prst="rect">
            <a:avLst/>
          </a:prstGeom>
        </p:spPr>
        <p:txBody>
          <a:bodyPr vert="horz" lIns="91440" tIns="45720" rIns="91440" bIns="45720" rtlCol="0" anchor="ctr"/>
          <a:lstStyle>
            <a:lvl1pPr algn="r" fontAlgn="auto">
              <a:spcBef>
                <a:spcPts val="0"/>
              </a:spcBef>
              <a:spcAft>
                <a:spcPts val="0"/>
              </a:spcAft>
              <a:defRPr sz="1200" b="0" smtClean="0">
                <a:solidFill>
                  <a:schemeClr val="tx1">
                    <a:tint val="75000"/>
                  </a:schemeClr>
                </a:solidFill>
                <a:latin typeface="Myriad Web Pro"/>
                <a:cs typeface="Myriad Web Pro"/>
              </a:defRPr>
            </a:lvl1pPr>
          </a:lstStyle>
          <a:p>
            <a:pPr>
              <a:defRPr/>
            </a:pPr>
            <a:fld id="{C225E16A-00D0-4A50-8F52-1E81DE300AAB}" type="slidenum">
              <a:rPr lang="en-US"/>
              <a:pPr>
                <a:defRPr/>
              </a:pPr>
              <a:t>‹#›</a:t>
            </a:fld>
            <a:endParaRPr lang="en-US" dirty="0"/>
          </a:p>
        </p:txBody>
      </p:sp>
      <p:sp>
        <p:nvSpPr>
          <p:cNvPr id="9" name="TextBox 8"/>
          <p:cNvSpPr txBox="1"/>
          <p:nvPr/>
        </p:nvSpPr>
        <p:spPr>
          <a:xfrm>
            <a:off x="1166813" y="6432550"/>
            <a:ext cx="2570162" cy="276225"/>
          </a:xfrm>
          <a:prstGeom prst="rect">
            <a:avLst/>
          </a:prstGeom>
          <a:noFill/>
        </p:spPr>
        <p:txBody>
          <a:bodyPr anchor="ctr">
            <a:spAutoFit/>
          </a:bodyPr>
          <a:lstStyle/>
          <a:p>
            <a:pPr fontAlgn="auto">
              <a:spcBef>
                <a:spcPts val="0"/>
              </a:spcBef>
              <a:spcAft>
                <a:spcPts val="0"/>
              </a:spcAft>
              <a:defRPr/>
            </a:pPr>
            <a:r>
              <a:rPr lang="en-US" sz="1200" dirty="0">
                <a:solidFill>
                  <a:schemeClr val="tx1">
                    <a:lumMod val="65000"/>
                    <a:lumOff val="35000"/>
                  </a:schemeClr>
                </a:solidFill>
                <a:latin typeface="Tahoma"/>
                <a:cs typeface="Tahoma"/>
              </a:rPr>
              <a:t>The world’s libraries. Connected.</a:t>
            </a: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80" r:id="rId11"/>
    <p:sldLayoutId id="2147483791" r:id="rId12"/>
    <p:sldLayoutId id="2147483792" r:id="rId13"/>
    <p:sldLayoutId id="2147483793" r:id="rId14"/>
    <p:sldLayoutId id="2147483794" r:id="rId15"/>
    <p:sldLayoutId id="2147483779" r:id="rId16"/>
    <p:sldLayoutId id="2147483778" r:id="rId17"/>
    <p:sldLayoutId id="2147483777"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 id="2147483812" r:id="rId36"/>
    <p:sldLayoutId id="2147483813" r:id="rId37"/>
  </p:sldLayoutIdLst>
  <p:transition>
    <p:fade/>
  </p:transition>
  <p:timing>
    <p:tnLst>
      <p:par>
        <p:cTn id="1" dur="indefinite" restart="never" nodeType="tmRoot"/>
      </p:par>
    </p:tnLst>
  </p:timing>
  <p:txStyles>
    <p:titleStyle>
      <a:lvl1pPr algn="l" defTabSz="457200" rtl="0" fontAlgn="base">
        <a:spcBef>
          <a:spcPct val="0"/>
        </a:spcBef>
        <a:spcAft>
          <a:spcPct val="0"/>
        </a:spcAft>
        <a:defRPr sz="4400" kern="1200">
          <a:solidFill>
            <a:schemeClr val="accent1"/>
          </a:solidFill>
          <a:latin typeface="+mj-lt"/>
          <a:ea typeface="+mj-ea"/>
          <a:cs typeface="Georgia"/>
        </a:defRPr>
      </a:lvl1pPr>
      <a:lvl2pPr algn="l" defTabSz="457200" rtl="0" fontAlgn="base">
        <a:spcBef>
          <a:spcPct val="0"/>
        </a:spcBef>
        <a:spcAft>
          <a:spcPct val="0"/>
        </a:spcAft>
        <a:defRPr sz="4400">
          <a:solidFill>
            <a:schemeClr val="accent1"/>
          </a:solidFill>
          <a:latin typeface="Arial" charset="0"/>
        </a:defRPr>
      </a:lvl2pPr>
      <a:lvl3pPr algn="l" defTabSz="457200" rtl="0" fontAlgn="base">
        <a:spcBef>
          <a:spcPct val="0"/>
        </a:spcBef>
        <a:spcAft>
          <a:spcPct val="0"/>
        </a:spcAft>
        <a:defRPr sz="4400">
          <a:solidFill>
            <a:schemeClr val="accent1"/>
          </a:solidFill>
          <a:latin typeface="Arial" charset="0"/>
        </a:defRPr>
      </a:lvl3pPr>
      <a:lvl4pPr algn="l" defTabSz="457200" rtl="0" fontAlgn="base">
        <a:spcBef>
          <a:spcPct val="0"/>
        </a:spcBef>
        <a:spcAft>
          <a:spcPct val="0"/>
        </a:spcAft>
        <a:defRPr sz="4400">
          <a:solidFill>
            <a:schemeClr val="accent1"/>
          </a:solidFill>
          <a:latin typeface="Arial" charset="0"/>
        </a:defRPr>
      </a:lvl4pPr>
      <a:lvl5pPr algn="l" defTabSz="457200" rtl="0" fontAlgn="base">
        <a:spcBef>
          <a:spcPct val="0"/>
        </a:spcBef>
        <a:spcAft>
          <a:spcPct val="0"/>
        </a:spcAft>
        <a:defRPr sz="4400">
          <a:solidFill>
            <a:schemeClr val="accent1"/>
          </a:solidFill>
          <a:latin typeface="Arial" charset="0"/>
        </a:defRPr>
      </a:lvl5pPr>
      <a:lvl6pPr marL="457200" algn="l" defTabSz="457200" rtl="0" fontAlgn="base">
        <a:spcBef>
          <a:spcPct val="0"/>
        </a:spcBef>
        <a:spcAft>
          <a:spcPct val="0"/>
        </a:spcAft>
        <a:defRPr sz="4400">
          <a:solidFill>
            <a:schemeClr val="accent1"/>
          </a:solidFill>
          <a:latin typeface="Arial" charset="0"/>
        </a:defRPr>
      </a:lvl6pPr>
      <a:lvl7pPr marL="914400" algn="l" defTabSz="457200" rtl="0" fontAlgn="base">
        <a:spcBef>
          <a:spcPct val="0"/>
        </a:spcBef>
        <a:spcAft>
          <a:spcPct val="0"/>
        </a:spcAft>
        <a:defRPr sz="4400">
          <a:solidFill>
            <a:schemeClr val="accent1"/>
          </a:solidFill>
          <a:latin typeface="Arial" charset="0"/>
        </a:defRPr>
      </a:lvl7pPr>
      <a:lvl8pPr marL="1371600" algn="l" defTabSz="457200" rtl="0" fontAlgn="base">
        <a:spcBef>
          <a:spcPct val="0"/>
        </a:spcBef>
        <a:spcAft>
          <a:spcPct val="0"/>
        </a:spcAft>
        <a:defRPr sz="4400">
          <a:solidFill>
            <a:schemeClr val="accent1"/>
          </a:solidFill>
          <a:latin typeface="Arial" charset="0"/>
        </a:defRPr>
      </a:lvl8pPr>
      <a:lvl9pPr marL="1828800" algn="l" defTabSz="457200" rtl="0" fontAlgn="base">
        <a:spcBef>
          <a:spcPct val="0"/>
        </a:spcBef>
        <a:spcAft>
          <a:spcPct val="0"/>
        </a:spcAft>
        <a:defRPr sz="4400">
          <a:solidFill>
            <a:schemeClr val="accent1"/>
          </a:solidFill>
          <a:latin typeface="Arial" charset="0"/>
        </a:defRPr>
      </a:lvl9pPr>
    </p:titleStyle>
    <p:bodyStyle>
      <a:lvl1pPr marL="233363" indent="-233363" algn="l" defTabSz="457200" rtl="0" fontAlgn="base">
        <a:lnSpc>
          <a:spcPct val="110000"/>
        </a:lnSpc>
        <a:spcBef>
          <a:spcPts val="900"/>
        </a:spcBef>
        <a:spcAft>
          <a:spcPct val="0"/>
        </a:spcAft>
        <a:buFont typeface="Arial" charset="0"/>
        <a:buChar char="•"/>
        <a:defRPr sz="2400" kern="1200">
          <a:solidFill>
            <a:schemeClr val="tx1"/>
          </a:solidFill>
          <a:latin typeface="Arial"/>
          <a:ea typeface="+mn-ea"/>
          <a:cs typeface="Arial"/>
        </a:defRPr>
      </a:lvl1pPr>
      <a:lvl2pPr marL="690563" indent="-233363" algn="l" defTabSz="457200" rtl="0" fontAlgn="base">
        <a:lnSpc>
          <a:spcPct val="110000"/>
        </a:lnSpc>
        <a:spcBef>
          <a:spcPts val="900"/>
        </a:spcBef>
        <a:spcAft>
          <a:spcPct val="0"/>
        </a:spcAft>
        <a:buFont typeface="Arial" charset="0"/>
        <a:buChar char="•"/>
        <a:defRPr sz="2000" kern="1200">
          <a:solidFill>
            <a:schemeClr val="tx1"/>
          </a:solidFill>
          <a:latin typeface="Arial"/>
          <a:ea typeface="+mn-ea"/>
          <a:cs typeface="Arial"/>
        </a:defRPr>
      </a:lvl2pPr>
      <a:lvl3pPr marL="1143000" indent="-228600" algn="l" defTabSz="457200" rtl="0" fontAlgn="base">
        <a:lnSpc>
          <a:spcPct val="110000"/>
        </a:lnSpc>
        <a:spcBef>
          <a:spcPts val="900"/>
        </a:spcBef>
        <a:spcAft>
          <a:spcPct val="0"/>
        </a:spcAft>
        <a:buFont typeface="Arial" charset="0"/>
        <a:buChar char="•"/>
        <a:defRPr kern="1200">
          <a:solidFill>
            <a:schemeClr val="tx1"/>
          </a:solidFill>
          <a:latin typeface="Arial"/>
          <a:ea typeface="+mn-ea"/>
          <a:cs typeface="Arial"/>
        </a:defRPr>
      </a:lvl3pPr>
      <a:lvl4pPr marL="1600200" indent="-228600" algn="l" defTabSz="457200" rtl="0" fontAlgn="base">
        <a:lnSpc>
          <a:spcPct val="110000"/>
        </a:lnSpc>
        <a:spcBef>
          <a:spcPts val="900"/>
        </a:spcBef>
        <a:spcAft>
          <a:spcPct val="0"/>
        </a:spcAft>
        <a:buFont typeface="Arial" charset="0"/>
        <a:buChar char="•"/>
        <a:defRPr kern="1200">
          <a:solidFill>
            <a:schemeClr val="tx1"/>
          </a:solidFill>
          <a:latin typeface="Arial"/>
          <a:ea typeface="+mn-ea"/>
          <a:cs typeface="Arial"/>
        </a:defRPr>
      </a:lvl4pPr>
      <a:lvl5pPr marL="2057400" indent="-228600" algn="l" defTabSz="457200" rtl="0" fontAlgn="base">
        <a:lnSpc>
          <a:spcPct val="110000"/>
        </a:lnSpc>
        <a:spcBef>
          <a:spcPts val="900"/>
        </a:spcBef>
        <a:spcAft>
          <a:spcPct val="0"/>
        </a:spcAft>
        <a:buFont typeface="Arial" charset="0"/>
        <a:buChar char="•"/>
        <a:defRPr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526FE0D8-CC91-44FA-8D0D-F33E3FBBA66E}" type="datetimeFigureOut">
              <a:rPr lang="en-US"/>
              <a:pPr/>
              <a:t>7/15/2013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AD3F24E0-1D12-4F8C-87F7-F4C8BE08190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ransition/>
  <p:txStyles>
    <p:titleStyle>
      <a:lvl1pPr algn="ctr" rtl="0" fontAlgn="base">
        <a:spcBef>
          <a:spcPct val="0"/>
        </a:spcBef>
        <a:spcAft>
          <a:spcPct val="0"/>
        </a:spcAft>
        <a:defRPr sz="4400" kern="1200">
          <a:solidFill>
            <a:schemeClr val="tx1"/>
          </a:solidFill>
          <a:latin typeface="Segoe UI Semibold" pitchFamily="34" charset="0"/>
          <a:ea typeface="+mj-ea"/>
          <a:cs typeface="+mj-cs"/>
        </a:defRPr>
      </a:lvl1pPr>
      <a:lvl2pPr algn="ctr" rtl="0" fontAlgn="base">
        <a:spcBef>
          <a:spcPct val="0"/>
        </a:spcBef>
        <a:spcAft>
          <a:spcPct val="0"/>
        </a:spcAft>
        <a:defRPr sz="4400">
          <a:solidFill>
            <a:schemeClr val="tx1"/>
          </a:solidFill>
          <a:latin typeface="Segoe UI Semibold"/>
        </a:defRPr>
      </a:lvl2pPr>
      <a:lvl3pPr algn="ctr" rtl="0" fontAlgn="base">
        <a:spcBef>
          <a:spcPct val="0"/>
        </a:spcBef>
        <a:spcAft>
          <a:spcPct val="0"/>
        </a:spcAft>
        <a:defRPr sz="4400">
          <a:solidFill>
            <a:schemeClr val="tx1"/>
          </a:solidFill>
          <a:latin typeface="Segoe UI Semibold"/>
        </a:defRPr>
      </a:lvl3pPr>
      <a:lvl4pPr algn="ctr" rtl="0" fontAlgn="base">
        <a:spcBef>
          <a:spcPct val="0"/>
        </a:spcBef>
        <a:spcAft>
          <a:spcPct val="0"/>
        </a:spcAft>
        <a:defRPr sz="4400">
          <a:solidFill>
            <a:schemeClr val="tx1"/>
          </a:solidFill>
          <a:latin typeface="Segoe UI Semibold"/>
        </a:defRPr>
      </a:lvl4pPr>
      <a:lvl5pPr algn="ctr" rtl="0" fontAlgn="base">
        <a:spcBef>
          <a:spcPct val="0"/>
        </a:spcBef>
        <a:spcAft>
          <a:spcPct val="0"/>
        </a:spcAft>
        <a:defRPr sz="4400">
          <a:solidFill>
            <a:schemeClr val="tx1"/>
          </a:solidFill>
          <a:latin typeface="Segoe UI Semibold"/>
        </a:defRPr>
      </a:lvl5pPr>
      <a:lvl6pPr marL="457200" algn="ctr" rtl="0" fontAlgn="base">
        <a:spcBef>
          <a:spcPct val="0"/>
        </a:spcBef>
        <a:spcAft>
          <a:spcPct val="0"/>
        </a:spcAft>
        <a:defRPr sz="4400">
          <a:solidFill>
            <a:schemeClr val="tx1"/>
          </a:solidFill>
          <a:latin typeface="Segoe UI Semibold"/>
        </a:defRPr>
      </a:lvl6pPr>
      <a:lvl7pPr marL="914400" algn="ctr" rtl="0" fontAlgn="base">
        <a:spcBef>
          <a:spcPct val="0"/>
        </a:spcBef>
        <a:spcAft>
          <a:spcPct val="0"/>
        </a:spcAft>
        <a:defRPr sz="4400">
          <a:solidFill>
            <a:schemeClr val="tx1"/>
          </a:solidFill>
          <a:latin typeface="Segoe UI Semibold"/>
        </a:defRPr>
      </a:lvl7pPr>
      <a:lvl8pPr marL="1371600" algn="ctr" rtl="0" fontAlgn="base">
        <a:spcBef>
          <a:spcPct val="0"/>
        </a:spcBef>
        <a:spcAft>
          <a:spcPct val="0"/>
        </a:spcAft>
        <a:defRPr sz="4400">
          <a:solidFill>
            <a:schemeClr val="tx1"/>
          </a:solidFill>
          <a:latin typeface="Segoe UI Semibold"/>
        </a:defRPr>
      </a:lvl8pPr>
      <a:lvl9pPr marL="1828800" algn="ctr" rtl="0" fontAlgn="base">
        <a:spcBef>
          <a:spcPct val="0"/>
        </a:spcBef>
        <a:spcAft>
          <a:spcPct val="0"/>
        </a:spcAft>
        <a:defRPr sz="4400">
          <a:solidFill>
            <a:schemeClr val="tx1"/>
          </a:solidFill>
          <a:latin typeface="Segoe UI Semibold"/>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Segoe WP" pitchFamily="34"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Segoe WP" pitchFamily="34"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Segoe WP" pitchFamily="34"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Segoe WP"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Segoe WP"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733800"/>
            <a:ext cx="7772400" cy="2362200"/>
          </a:xfrm>
        </p:spPr>
        <p:txBody>
          <a:bodyPr rtlCol="0">
            <a:normAutofit fontScale="90000"/>
          </a:bodyPr>
          <a:lstStyle/>
          <a:p>
            <a:pPr fontAlgn="auto">
              <a:spcAft>
                <a:spcPts val="0"/>
              </a:spcAft>
              <a:defRPr/>
            </a:pPr>
            <a:r>
              <a:rPr lang="en-US" sz="3600" dirty="0" smtClean="0">
                <a:latin typeface="Segoe UI" pitchFamily="34" charset="0"/>
                <a:ea typeface="Segoe UI" pitchFamily="34" charset="0"/>
                <a:cs typeface="Segoe UI" pitchFamily="34" charset="0"/>
              </a:rPr>
              <a:t/>
            </a:r>
            <a:br>
              <a:rPr lang="en-US" sz="3600" dirty="0" smtClean="0">
                <a:latin typeface="Segoe UI" pitchFamily="34" charset="0"/>
                <a:ea typeface="Segoe UI" pitchFamily="34" charset="0"/>
                <a:cs typeface="Segoe UI" pitchFamily="34" charset="0"/>
              </a:rPr>
            </a:br>
            <a:r>
              <a:rPr lang="en-US" sz="3600" dirty="0" smtClean="0">
                <a:latin typeface="Segoe UI" pitchFamily="34" charset="0"/>
                <a:ea typeface="Segoe UI" pitchFamily="34" charset="0"/>
                <a:cs typeface="Segoe UI" pitchFamily="34" charset="0"/>
              </a:rPr>
              <a:t/>
            </a:r>
            <a:br>
              <a:rPr lang="en-US" sz="3600" dirty="0" smtClean="0">
                <a:latin typeface="Segoe UI" pitchFamily="34" charset="0"/>
                <a:ea typeface="Segoe UI" pitchFamily="34" charset="0"/>
                <a:cs typeface="Segoe UI" pitchFamily="34" charset="0"/>
              </a:rPr>
            </a:br>
            <a:r>
              <a:rPr lang="en-US" sz="3600" dirty="0" smtClean="0">
                <a:latin typeface="Segoe UI" pitchFamily="34" charset="0"/>
                <a:ea typeface="Segoe UI" pitchFamily="34" charset="0"/>
                <a:cs typeface="Segoe UI" pitchFamily="34" charset="0"/>
              </a:rPr>
              <a:t>Merrilee </a:t>
            </a:r>
            <a:r>
              <a:rPr lang="en-US" sz="3600" dirty="0" err="1" smtClean="0">
                <a:latin typeface="Segoe UI" pitchFamily="34" charset="0"/>
                <a:ea typeface="Segoe UI" pitchFamily="34" charset="0"/>
                <a:cs typeface="Segoe UI" pitchFamily="34" charset="0"/>
              </a:rPr>
              <a:t>Proffitt</a:t>
            </a:r>
            <a:r>
              <a:rPr lang="en-US" sz="3600" dirty="0" smtClean="0">
                <a:latin typeface="Segoe UI" pitchFamily="34" charset="0"/>
                <a:ea typeface="Segoe UI" pitchFamily="34" charset="0"/>
                <a:cs typeface="Segoe UI" pitchFamily="34" charset="0"/>
              </a:rPr>
              <a:t>, OCLC Research</a:t>
            </a:r>
            <a:br>
              <a:rPr lang="en-US" sz="3600" dirty="0" smtClean="0">
                <a:latin typeface="Segoe UI" pitchFamily="34" charset="0"/>
                <a:ea typeface="Segoe UI" pitchFamily="34" charset="0"/>
                <a:cs typeface="Segoe UI" pitchFamily="34" charset="0"/>
              </a:rPr>
            </a:br>
            <a:r>
              <a:rPr lang="en-US" sz="3100" dirty="0" smtClean="0">
                <a:latin typeface="Segoe UI" pitchFamily="34" charset="0"/>
                <a:ea typeface="Segoe UI" pitchFamily="34" charset="0"/>
                <a:cs typeface="Segoe UI" pitchFamily="34" charset="0"/>
              </a:rPr>
              <a:t>@</a:t>
            </a:r>
            <a:r>
              <a:rPr lang="en-US" sz="3100" dirty="0" err="1" smtClean="0">
                <a:latin typeface="Segoe UI" pitchFamily="34" charset="0"/>
                <a:ea typeface="Segoe UI" pitchFamily="34" charset="0"/>
                <a:cs typeface="Segoe UI" pitchFamily="34" charset="0"/>
              </a:rPr>
              <a:t>merrileeIam</a:t>
            </a:r>
            <a:r>
              <a:rPr lang="en-US" sz="2800" b="1" dirty="0" smtClean="0">
                <a:latin typeface="Segoe UI" pitchFamily="34" charset="0"/>
                <a:ea typeface="Segoe UI" pitchFamily="34" charset="0"/>
                <a:cs typeface="Segoe UI" pitchFamily="34" charset="0"/>
              </a:rPr>
              <a:t/>
            </a:r>
            <a:br>
              <a:rPr lang="en-US" sz="2800" b="1" dirty="0" smtClean="0">
                <a:latin typeface="Segoe UI" pitchFamily="34" charset="0"/>
                <a:ea typeface="Segoe UI" pitchFamily="34" charset="0"/>
                <a:cs typeface="Segoe UI" pitchFamily="34" charset="0"/>
              </a:rPr>
            </a:br>
            <a:r>
              <a:rPr lang="en-US" sz="2800" b="1" dirty="0" smtClean="0"/>
              <a:t/>
            </a:r>
            <a:br>
              <a:rPr lang="en-US" sz="2800" b="1" dirty="0" smtClean="0"/>
            </a:br>
            <a:endParaRPr lang="en-US" sz="2800" dirty="0"/>
          </a:p>
        </p:txBody>
      </p:sp>
      <p:sp>
        <p:nvSpPr>
          <p:cNvPr id="54274" name="TextBox 5"/>
          <p:cNvSpPr txBox="1">
            <a:spLocks noChangeArrowheads="1"/>
          </p:cNvSpPr>
          <p:nvPr/>
        </p:nvSpPr>
        <p:spPr bwMode="auto">
          <a:xfrm>
            <a:off x="228600" y="381000"/>
            <a:ext cx="3892550" cy="1446213"/>
          </a:xfrm>
          <a:prstGeom prst="rect">
            <a:avLst/>
          </a:prstGeom>
          <a:noFill/>
          <a:ln w="9525">
            <a:noFill/>
            <a:miter lim="800000"/>
            <a:headEnd/>
            <a:tailEnd/>
          </a:ln>
        </p:spPr>
        <p:txBody>
          <a:bodyPr wrap="none">
            <a:spAutoFit/>
          </a:bodyPr>
          <a:lstStyle/>
          <a:p>
            <a:r>
              <a:rPr lang="en-US" sz="8800">
                <a:solidFill>
                  <a:schemeClr val="bg1"/>
                </a:solidFill>
                <a:latin typeface="Segoe UI" pitchFamily="34" charset="0"/>
                <a:cs typeface="Segoe UI" pitchFamily="34" charset="0"/>
              </a:rPr>
              <a:t>MOOC</a:t>
            </a:r>
            <a:r>
              <a:rPr lang="en-US" sz="4800">
                <a:solidFill>
                  <a:schemeClr val="bg1"/>
                </a:solidFill>
                <a:latin typeface="Segoe UI" pitchFamily="34" charset="0"/>
                <a:cs typeface="Segoe UI" pitchFamily="34" charset="0"/>
              </a:rPr>
              <a:t>s</a:t>
            </a:r>
          </a:p>
        </p:txBody>
      </p:sp>
      <p:sp>
        <p:nvSpPr>
          <p:cNvPr id="54275" name="TextBox 6"/>
          <p:cNvSpPr txBox="1">
            <a:spLocks noChangeArrowheads="1"/>
          </p:cNvSpPr>
          <p:nvPr/>
        </p:nvSpPr>
        <p:spPr bwMode="auto">
          <a:xfrm>
            <a:off x="3248025" y="795338"/>
            <a:ext cx="5589588" cy="1446212"/>
          </a:xfrm>
          <a:prstGeom prst="rect">
            <a:avLst/>
          </a:prstGeom>
          <a:noFill/>
          <a:ln w="9525">
            <a:noFill/>
            <a:miter lim="800000"/>
            <a:headEnd/>
            <a:tailEnd/>
          </a:ln>
        </p:spPr>
        <p:txBody>
          <a:bodyPr wrap="none">
            <a:spAutoFit/>
          </a:bodyPr>
          <a:lstStyle/>
          <a:p>
            <a:r>
              <a:rPr lang="en-US" sz="8800">
                <a:solidFill>
                  <a:srgbClr val="2178B5"/>
                </a:solidFill>
                <a:latin typeface="Segoe UI" pitchFamily="34" charset="0"/>
                <a:cs typeface="Segoe UI" pitchFamily="34" charset="0"/>
              </a:rPr>
              <a:t> </a:t>
            </a:r>
            <a:r>
              <a:rPr lang="en-US" sz="4800">
                <a:solidFill>
                  <a:schemeClr val="bg1"/>
                </a:solidFill>
                <a:latin typeface="Segoe UI" pitchFamily="34" charset="0"/>
                <a:cs typeface="Segoe UI" pitchFamily="34" charset="0"/>
              </a:rPr>
              <a:t>&amp;</a:t>
            </a:r>
            <a:r>
              <a:rPr lang="en-US" sz="8800">
                <a:solidFill>
                  <a:schemeClr val="bg1"/>
                </a:solidFill>
                <a:latin typeface="Segoe UI" pitchFamily="34" charset="0"/>
                <a:cs typeface="Segoe UI" pitchFamily="34" charset="0"/>
              </a:rPr>
              <a:t> Libraries</a:t>
            </a:r>
          </a:p>
        </p:txBody>
      </p:sp>
      <p:sp>
        <p:nvSpPr>
          <p:cNvPr id="54276" name="TextBox 7"/>
          <p:cNvSpPr txBox="1">
            <a:spLocks noChangeArrowheads="1"/>
          </p:cNvSpPr>
          <p:nvPr/>
        </p:nvSpPr>
        <p:spPr bwMode="auto">
          <a:xfrm>
            <a:off x="1622425" y="2514600"/>
            <a:ext cx="6073775" cy="461963"/>
          </a:xfrm>
          <a:prstGeom prst="rect">
            <a:avLst/>
          </a:prstGeom>
          <a:noFill/>
          <a:ln w="9525">
            <a:noFill/>
            <a:miter lim="800000"/>
            <a:headEnd/>
            <a:tailEnd/>
          </a:ln>
        </p:spPr>
        <p:txBody>
          <a:bodyPr>
            <a:spAutoFit/>
          </a:bodyPr>
          <a:lstStyle/>
          <a:p>
            <a:r>
              <a:rPr lang="en-US" sz="2400">
                <a:solidFill>
                  <a:schemeClr val="bg1"/>
                </a:solidFill>
                <a:latin typeface="Segoe UI" pitchFamily="34" charset="0"/>
                <a:cs typeface="Segoe UI" pitchFamily="34" charset="0"/>
              </a:rPr>
              <a:t>An overview of the (current) landscape</a:t>
            </a:r>
            <a:r>
              <a:rPr lang="en-US" sz="2400">
                <a:solidFill>
                  <a:srgbClr val="2178B5"/>
                </a:solidFill>
                <a:latin typeface="Segoe UI" pitchFamily="34" charset="0"/>
                <a:cs typeface="Segoe UI" pitchFamily="34" charset="0"/>
              </a:rPr>
              <a: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2"/>
          <a:srcRect/>
          <a:stretch>
            <a:fillRect/>
          </a:stretch>
        </p:blipFill>
        <p:spPr bwMode="auto">
          <a:xfrm>
            <a:off x="457200" y="381000"/>
            <a:ext cx="8008938" cy="4772025"/>
          </a:xfrm>
          <a:prstGeom prst="rect">
            <a:avLst/>
          </a:prstGeom>
          <a:noFill/>
          <a:ln w="9525">
            <a:noFill/>
            <a:miter lim="800000"/>
            <a:headEnd/>
            <a:tailEnd/>
          </a:ln>
        </p:spPr>
      </p:pic>
      <p:grpSp>
        <p:nvGrpSpPr>
          <p:cNvPr id="2" name="Group 4"/>
          <p:cNvGrpSpPr>
            <a:grpSpLocks/>
          </p:cNvGrpSpPr>
          <p:nvPr/>
        </p:nvGrpSpPr>
        <p:grpSpPr bwMode="auto">
          <a:xfrm>
            <a:off x="2209800" y="2667000"/>
            <a:ext cx="4800600" cy="1447800"/>
            <a:chOff x="2209800" y="2667000"/>
            <a:chExt cx="4800600" cy="1447800"/>
          </a:xfrm>
        </p:grpSpPr>
        <p:sp>
          <p:nvSpPr>
            <p:cNvPr id="3" name="Oval 2"/>
            <p:cNvSpPr/>
            <p:nvPr/>
          </p:nvSpPr>
          <p:spPr>
            <a:xfrm>
              <a:off x="2209800" y="2743200"/>
              <a:ext cx="6096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Oval 3"/>
            <p:cNvSpPr/>
            <p:nvPr/>
          </p:nvSpPr>
          <p:spPr>
            <a:xfrm>
              <a:off x="6400800" y="2667000"/>
              <a:ext cx="6096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66563" name="Picture 5"/>
          <p:cNvPicPr>
            <a:picLocks noChangeAspect="1" noChangeArrowheads="1"/>
          </p:cNvPicPr>
          <p:nvPr/>
        </p:nvPicPr>
        <p:blipFill>
          <a:blip r:embed="rId3"/>
          <a:srcRect/>
          <a:stretch>
            <a:fillRect/>
          </a:stretch>
        </p:blipFill>
        <p:spPr bwMode="auto">
          <a:xfrm>
            <a:off x="7924800" y="3429000"/>
            <a:ext cx="1219200" cy="160496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a:srcRect/>
          <a:stretch>
            <a:fillRect/>
          </a:stretch>
        </p:blipFill>
        <p:spPr bwMode="auto">
          <a:xfrm>
            <a:off x="1414463" y="514350"/>
            <a:ext cx="6315075" cy="5829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2"/>
          <a:srcRect/>
          <a:stretch>
            <a:fillRect/>
          </a:stretch>
        </p:blipFill>
        <p:spPr bwMode="auto">
          <a:xfrm>
            <a:off x="1219200" y="304800"/>
            <a:ext cx="5029200" cy="652463"/>
          </a:xfrm>
          <a:prstGeom prst="rect">
            <a:avLst/>
          </a:prstGeom>
          <a:noFill/>
          <a:ln w="9525">
            <a:noFill/>
            <a:miter lim="800000"/>
            <a:headEnd/>
            <a:tailEnd/>
          </a:ln>
        </p:spPr>
      </p:pic>
      <p:pic>
        <p:nvPicPr>
          <p:cNvPr id="69634" name="Picture 3"/>
          <p:cNvPicPr>
            <a:picLocks noChangeAspect="1" noChangeArrowheads="1"/>
          </p:cNvPicPr>
          <p:nvPr/>
        </p:nvPicPr>
        <p:blipFill>
          <a:blip r:embed="rId3"/>
          <a:srcRect/>
          <a:stretch>
            <a:fillRect/>
          </a:stretch>
        </p:blipFill>
        <p:spPr bwMode="auto">
          <a:xfrm>
            <a:off x="1219200" y="957263"/>
            <a:ext cx="5772150" cy="6086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2"/>
          <a:srcRect/>
          <a:stretch>
            <a:fillRect/>
          </a:stretch>
        </p:blipFill>
        <p:spPr bwMode="auto">
          <a:xfrm>
            <a:off x="457200" y="1600200"/>
            <a:ext cx="3200400" cy="3206750"/>
          </a:xfrm>
          <a:prstGeom prst="rect">
            <a:avLst/>
          </a:prstGeom>
          <a:noFill/>
          <a:ln w="9525">
            <a:noFill/>
            <a:miter lim="800000"/>
            <a:headEnd/>
            <a:tailEnd/>
          </a:ln>
        </p:spPr>
      </p:pic>
      <p:pic>
        <p:nvPicPr>
          <p:cNvPr id="70658" name="Picture 3"/>
          <p:cNvPicPr>
            <a:picLocks noChangeAspect="1" noChangeArrowheads="1"/>
          </p:cNvPicPr>
          <p:nvPr/>
        </p:nvPicPr>
        <p:blipFill>
          <a:blip r:embed="rId3"/>
          <a:srcRect/>
          <a:stretch>
            <a:fillRect/>
          </a:stretch>
        </p:blipFill>
        <p:spPr bwMode="auto">
          <a:xfrm>
            <a:off x="4876800" y="1600200"/>
            <a:ext cx="3581400" cy="3338513"/>
          </a:xfrm>
          <a:prstGeom prst="rect">
            <a:avLst/>
          </a:prstGeom>
          <a:noFill/>
          <a:ln w="9525">
            <a:noFill/>
            <a:miter lim="800000"/>
            <a:headEnd/>
            <a:tailEnd/>
          </a:ln>
        </p:spPr>
      </p:pic>
      <p:sp>
        <p:nvSpPr>
          <p:cNvPr id="70659" name="TextBox 3"/>
          <p:cNvSpPr txBox="1">
            <a:spLocks noChangeArrowheads="1"/>
          </p:cNvSpPr>
          <p:nvPr/>
        </p:nvSpPr>
        <p:spPr bwMode="auto">
          <a:xfrm>
            <a:off x="914400" y="609600"/>
            <a:ext cx="7543800" cy="646113"/>
          </a:xfrm>
          <a:prstGeom prst="rect">
            <a:avLst/>
          </a:prstGeom>
          <a:noFill/>
          <a:ln w="9525">
            <a:noFill/>
            <a:miter lim="800000"/>
            <a:headEnd/>
            <a:tailEnd/>
          </a:ln>
        </p:spPr>
        <p:txBody>
          <a:bodyPr>
            <a:spAutoFit/>
          </a:bodyPr>
          <a:lstStyle/>
          <a:p>
            <a:r>
              <a:rPr lang="en-US" sz="3600"/>
              <a:t>Can you see where this is going?</a:t>
            </a:r>
          </a:p>
        </p:txBody>
      </p:sp>
      <p:sp>
        <p:nvSpPr>
          <p:cNvPr id="70660" name="TextBox 4"/>
          <p:cNvSpPr txBox="1">
            <a:spLocks noChangeArrowheads="1"/>
          </p:cNvSpPr>
          <p:nvPr/>
        </p:nvSpPr>
        <p:spPr bwMode="auto">
          <a:xfrm>
            <a:off x="1752600" y="4962525"/>
            <a:ext cx="5413375" cy="1200150"/>
          </a:xfrm>
          <a:prstGeom prst="rect">
            <a:avLst/>
          </a:prstGeom>
          <a:noFill/>
          <a:ln w="9525">
            <a:noFill/>
            <a:miter lim="800000"/>
            <a:headEnd/>
            <a:tailEnd/>
          </a:ln>
        </p:spPr>
        <p:txBody>
          <a:bodyPr wrap="none">
            <a:spAutoFit/>
          </a:bodyPr>
          <a:lstStyle/>
          <a:p>
            <a:endParaRPr lang="en-US"/>
          </a:p>
          <a:p>
            <a:r>
              <a:rPr lang="en-US" b="1"/>
              <a:t>Lotte Time Lapse: Birth to 12 years in 2 min. 45.</a:t>
            </a:r>
          </a:p>
          <a:p>
            <a:r>
              <a:rPr lang="en-US"/>
              <a:t>http://vimeo.com/40448182</a:t>
            </a:r>
            <a:endParaRPr lang="en-US" b="1"/>
          </a:p>
          <a:p>
            <a:endParaRPr 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fontAlgn="auto">
              <a:spcAft>
                <a:spcPts val="0"/>
              </a:spcAft>
              <a:defRPr/>
            </a:pPr>
            <a:r>
              <a:rPr lang="en-US" dirty="0" smtClean="0"/>
              <a:t>What you see depends upon where you sit</a:t>
            </a:r>
            <a:endParaRPr lang="en-US" dirty="0"/>
          </a:p>
        </p:txBody>
      </p:sp>
      <p:pic>
        <p:nvPicPr>
          <p:cNvPr id="55298" name="Picture 1"/>
          <p:cNvPicPr>
            <a:picLocks noChangeAspect="1" noChangeArrowheads="1"/>
          </p:cNvPicPr>
          <p:nvPr/>
        </p:nvPicPr>
        <p:blipFill>
          <a:blip r:embed="rId2"/>
          <a:srcRect/>
          <a:stretch>
            <a:fillRect/>
          </a:stretch>
        </p:blipFill>
        <p:spPr bwMode="auto">
          <a:xfrm>
            <a:off x="885825" y="2081213"/>
            <a:ext cx="7372350" cy="2695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8"/>
          <p:cNvSpPr txBox="1">
            <a:spLocks noChangeArrowheads="1"/>
          </p:cNvSpPr>
          <p:nvPr/>
        </p:nvSpPr>
        <p:spPr bwMode="auto">
          <a:xfrm>
            <a:off x="-457200" y="1447800"/>
            <a:ext cx="7753350" cy="1862138"/>
          </a:xfrm>
          <a:prstGeom prst="rect">
            <a:avLst/>
          </a:prstGeom>
          <a:noFill/>
          <a:ln w="9525">
            <a:noFill/>
            <a:miter lim="800000"/>
            <a:headEnd/>
            <a:tailEnd/>
          </a:ln>
        </p:spPr>
        <p:txBody>
          <a:bodyPr wrap="none">
            <a:spAutoFit/>
          </a:bodyPr>
          <a:lstStyle/>
          <a:p>
            <a:pPr defTabSz="914400"/>
            <a:r>
              <a:rPr lang="en-US" sz="8000">
                <a:solidFill>
                  <a:srgbClr val="2178B5"/>
                </a:solidFill>
                <a:latin typeface="Segoe UI" pitchFamily="34" charset="0"/>
                <a:cs typeface="Segoe UI" pitchFamily="34" charset="0"/>
              </a:rPr>
              <a:t>      </a:t>
            </a:r>
            <a:r>
              <a:rPr lang="en-US" sz="11500">
                <a:solidFill>
                  <a:srgbClr val="2178B5"/>
                </a:solidFill>
                <a:latin typeface="Segoe UI" pitchFamily="34" charset="0"/>
                <a:cs typeface="Segoe UI" pitchFamily="34" charset="0"/>
              </a:rPr>
              <a:t>  </a:t>
            </a:r>
            <a:r>
              <a:rPr lang="en-US" sz="8800">
                <a:solidFill>
                  <a:srgbClr val="2178B5"/>
                </a:solidFill>
                <a:latin typeface="Segoe UI" pitchFamily="34" charset="0"/>
                <a:cs typeface="Segoe UI" pitchFamily="34" charset="0"/>
              </a:rPr>
              <a:t>April 2012</a:t>
            </a:r>
            <a:endParaRPr lang="en-US" sz="11500">
              <a:solidFill>
                <a:srgbClr val="2178B5"/>
              </a:solidFill>
              <a:latin typeface="Segoe UI" pitchFamily="34" charset="0"/>
              <a:cs typeface="Segoe UI" pitchFamily="34" charset="0"/>
            </a:endParaRPr>
          </a:p>
        </p:txBody>
      </p:sp>
      <p:grpSp>
        <p:nvGrpSpPr>
          <p:cNvPr id="56322" name="Group 2"/>
          <p:cNvGrpSpPr>
            <a:grpSpLocks/>
          </p:cNvGrpSpPr>
          <p:nvPr/>
        </p:nvGrpSpPr>
        <p:grpSpPr bwMode="auto">
          <a:xfrm>
            <a:off x="3581400" y="3733800"/>
            <a:ext cx="1981200" cy="2667000"/>
            <a:chOff x="7620000" y="4343400"/>
            <a:chExt cx="1179095" cy="1981200"/>
          </a:xfrm>
        </p:grpSpPr>
        <p:pic>
          <p:nvPicPr>
            <p:cNvPr id="56323" name="Picture 2" descr="https://www.edx.org/static/images/header-logo.png"/>
            <p:cNvPicPr>
              <a:picLocks noChangeAspect="1" noChangeArrowheads="1"/>
            </p:cNvPicPr>
            <p:nvPr/>
          </p:nvPicPr>
          <p:blipFill>
            <a:blip r:embed="rId2"/>
            <a:srcRect/>
            <a:stretch>
              <a:fillRect/>
            </a:stretch>
          </p:blipFill>
          <p:spPr bwMode="auto">
            <a:xfrm>
              <a:off x="7772400" y="4343400"/>
              <a:ext cx="609600" cy="295275"/>
            </a:xfrm>
            <a:prstGeom prst="rect">
              <a:avLst/>
            </a:prstGeom>
            <a:noFill/>
            <a:ln w="9525">
              <a:noFill/>
              <a:miter lim="800000"/>
              <a:headEnd/>
              <a:tailEnd/>
            </a:ln>
          </p:spPr>
        </p:pic>
        <p:pic>
          <p:nvPicPr>
            <p:cNvPr id="56324" name="Picture 11" descr="http://t0.gstatic.com/images?q=tbn:ANd9GcRK-XwW0QnLBtZTPo6DHazNsnn4Tg82stxRUeNpFDJ3FRTyb4k1DRN90iq_"/>
            <p:cNvPicPr>
              <a:picLocks noChangeAspect="1" noChangeArrowheads="1"/>
            </p:cNvPicPr>
            <p:nvPr/>
          </p:nvPicPr>
          <p:blipFill>
            <a:blip r:embed="rId3"/>
            <a:srcRect/>
            <a:stretch>
              <a:fillRect/>
            </a:stretch>
          </p:blipFill>
          <p:spPr bwMode="auto">
            <a:xfrm>
              <a:off x="7620000" y="5638800"/>
              <a:ext cx="1179095" cy="685800"/>
            </a:xfrm>
            <a:prstGeom prst="rect">
              <a:avLst/>
            </a:prstGeom>
            <a:noFill/>
            <a:ln w="9525">
              <a:noFill/>
              <a:miter lim="800000"/>
              <a:headEnd/>
              <a:tailEnd/>
            </a:ln>
          </p:spPr>
        </p:pic>
        <p:pic>
          <p:nvPicPr>
            <p:cNvPr id="56325" name="Picture 9" descr="https://lh4.googleusercontent.com/-slzOwsq8iv0/AAAAAAAAAAI/AAAAAAAAAeM/18JhxqEwQGw/s250-c-k/photo.jpg"/>
            <p:cNvPicPr>
              <a:picLocks noChangeAspect="1" noChangeArrowheads="1"/>
            </p:cNvPicPr>
            <p:nvPr/>
          </p:nvPicPr>
          <p:blipFill>
            <a:blip r:embed="rId4"/>
            <a:srcRect/>
            <a:stretch>
              <a:fillRect/>
            </a:stretch>
          </p:blipFill>
          <p:spPr bwMode="auto">
            <a:xfrm>
              <a:off x="7772400" y="4876800"/>
              <a:ext cx="685800" cy="6858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905000" y="119063"/>
            <a:ext cx="5762625" cy="5924550"/>
            <a:chOff x="228600" y="228600"/>
            <a:chExt cx="5762625" cy="5924550"/>
          </a:xfrm>
        </p:grpSpPr>
        <p:pic>
          <p:nvPicPr>
            <p:cNvPr id="57346" name="Picture 2"/>
            <p:cNvPicPr>
              <a:picLocks noChangeAspect="1" noChangeArrowheads="1"/>
            </p:cNvPicPr>
            <p:nvPr/>
          </p:nvPicPr>
          <p:blipFill>
            <a:blip r:embed="rId3"/>
            <a:srcRect/>
            <a:stretch>
              <a:fillRect/>
            </a:stretch>
          </p:blipFill>
          <p:spPr bwMode="auto">
            <a:xfrm>
              <a:off x="228600" y="228600"/>
              <a:ext cx="5038725" cy="457200"/>
            </a:xfrm>
            <a:prstGeom prst="rect">
              <a:avLst/>
            </a:prstGeom>
            <a:noFill/>
            <a:ln w="9525">
              <a:solidFill>
                <a:schemeClr val="accent1"/>
              </a:solidFill>
              <a:miter lim="800000"/>
              <a:headEnd/>
              <a:tailEnd/>
            </a:ln>
          </p:spPr>
        </p:pic>
        <p:pic>
          <p:nvPicPr>
            <p:cNvPr id="57347" name="Picture 3"/>
            <p:cNvPicPr>
              <a:picLocks noChangeAspect="1" noChangeArrowheads="1"/>
            </p:cNvPicPr>
            <p:nvPr/>
          </p:nvPicPr>
          <p:blipFill>
            <a:blip r:embed="rId4"/>
            <a:srcRect/>
            <a:stretch>
              <a:fillRect/>
            </a:stretch>
          </p:blipFill>
          <p:spPr bwMode="auto">
            <a:xfrm>
              <a:off x="228600" y="685800"/>
              <a:ext cx="5762625" cy="5467350"/>
            </a:xfrm>
            <a:prstGeom prst="rect">
              <a:avLst/>
            </a:prstGeom>
            <a:noFill/>
            <a:ln w="9525">
              <a:solidFill>
                <a:schemeClr val="accent1"/>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descr="large_12241420.jpg"/>
          <p:cNvPicPr>
            <a:picLocks noChangeAspect="1"/>
          </p:cNvPicPr>
          <p:nvPr/>
        </p:nvPicPr>
        <p:blipFill>
          <a:blip r:embed="rId3"/>
          <a:srcRect/>
          <a:stretch>
            <a:fillRect/>
          </a:stretch>
        </p:blipFill>
        <p:spPr bwMode="auto">
          <a:xfrm>
            <a:off x="533400" y="304800"/>
            <a:ext cx="7848600" cy="5227638"/>
          </a:xfrm>
          <a:prstGeom prst="rect">
            <a:avLst/>
          </a:prstGeom>
          <a:noFill/>
          <a:ln w="9525">
            <a:noFill/>
            <a:miter lim="800000"/>
            <a:headEnd/>
            <a:tailEnd/>
          </a:ln>
        </p:spPr>
      </p:pic>
      <p:sp>
        <p:nvSpPr>
          <p:cNvPr id="59394" name="TextBox 2"/>
          <p:cNvSpPr txBox="1">
            <a:spLocks noChangeArrowheads="1"/>
          </p:cNvSpPr>
          <p:nvPr/>
        </p:nvSpPr>
        <p:spPr bwMode="auto">
          <a:xfrm>
            <a:off x="533400" y="5695950"/>
            <a:ext cx="4968875" cy="647700"/>
          </a:xfrm>
          <a:prstGeom prst="rect">
            <a:avLst/>
          </a:prstGeom>
          <a:noFill/>
          <a:ln w="9525">
            <a:noFill/>
            <a:miter lim="800000"/>
            <a:headEnd/>
            <a:tailEnd/>
          </a:ln>
        </p:spPr>
        <p:txBody>
          <a:bodyPr wrap="none">
            <a:spAutoFit/>
          </a:bodyPr>
          <a:lstStyle/>
          <a:p>
            <a:r>
              <a:rPr lang="en-US"/>
              <a:t>www.flickr.com/photos/thomashawk/12241420 </a:t>
            </a:r>
          </a:p>
          <a:p>
            <a:r>
              <a:rPr lang="en-US"/>
              <a:t>ccby-nc 2.0</a:t>
            </a:r>
          </a:p>
        </p:txBody>
      </p:sp>
      <p:sp>
        <p:nvSpPr>
          <p:cNvPr id="4" name="Rectangle 3"/>
          <p:cNvSpPr/>
          <p:nvPr/>
        </p:nvSpPr>
        <p:spPr>
          <a:xfrm>
            <a:off x="1676400" y="2209800"/>
            <a:ext cx="5181600" cy="1169551"/>
          </a:xfrm>
          <a:prstGeom prst="rect">
            <a:avLst/>
          </a:prstGeom>
          <a:noFill/>
        </p:spPr>
        <p:txBody>
          <a:bodyPr>
            <a:spAutoFit/>
          </a:bodyPr>
          <a:lstStyle/>
          <a:p>
            <a:pPr algn="ctr" fontAlgn="auto">
              <a:spcBef>
                <a:spcPts val="0"/>
              </a:spcBef>
              <a:spcAft>
                <a:spcPts val="0"/>
              </a:spcAft>
              <a:defRPr/>
            </a:pPr>
            <a:r>
              <a:rPr lang="en-US" sz="7000" b="1" dirty="0">
                <a:ln w="24500" cmpd="dbl">
                  <a:solidFill>
                    <a:schemeClr val="accent2">
                      <a:shade val="85000"/>
                      <a:satMod val="155000"/>
                    </a:schemeClr>
                  </a:solidFill>
                  <a:prstDash val="solid"/>
                  <a:miter lim="800000"/>
                </a:ln>
                <a:gradFill>
                  <a:gsLst>
                    <a:gs pos="0">
                      <a:srgbClr val="FFF200"/>
                    </a:gs>
                    <a:gs pos="45000">
                      <a:srgbClr val="FF7A00"/>
                    </a:gs>
                    <a:gs pos="70000">
                      <a:srgbClr val="FF0300"/>
                    </a:gs>
                    <a:gs pos="100000">
                      <a:srgbClr val="4D0808"/>
                    </a:gs>
                  </a:gsLst>
                  <a:lin ang="5400000" scaled="0"/>
                </a:gradFill>
                <a:effectLst>
                  <a:outerShdw blurRad="38100" dist="38100" dir="7020000" algn="tl">
                    <a:srgbClr val="000000">
                      <a:alpha val="35000"/>
                    </a:srgbClr>
                  </a:outerShdw>
                </a:effectLst>
                <a:latin typeface="+mn-lt"/>
                <a:cs typeface="+mn-cs"/>
              </a:rPr>
              <a:t>MOOCs?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spect="1" noChangeArrowheads="1"/>
          </p:cNvPicPr>
          <p:nvPr/>
        </p:nvPicPr>
        <p:blipFill>
          <a:blip r:embed="rId2"/>
          <a:srcRect/>
          <a:stretch>
            <a:fillRect/>
          </a:stretch>
        </p:blipFill>
        <p:spPr bwMode="auto">
          <a:xfrm>
            <a:off x="0" y="1625600"/>
            <a:ext cx="9144000" cy="4046538"/>
          </a:xfrm>
          <a:prstGeom prst="rect">
            <a:avLst/>
          </a:prstGeom>
          <a:noFill/>
          <a:ln w="9525">
            <a:noFill/>
            <a:miter lim="800000"/>
            <a:headEnd/>
            <a:tailEnd/>
          </a:ln>
        </p:spPr>
      </p:pic>
      <p:sp>
        <p:nvSpPr>
          <p:cNvPr id="5" name="Title 4"/>
          <p:cNvSpPr>
            <a:spLocks noGrp="1"/>
          </p:cNvSpPr>
          <p:nvPr>
            <p:ph type="title"/>
          </p:nvPr>
        </p:nvSpPr>
        <p:spPr/>
        <p:txBody>
          <a:bodyPr rtlCol="0">
            <a:normAutofit fontScale="90000"/>
          </a:bodyPr>
          <a:lstStyle/>
          <a:p>
            <a:pPr fontAlgn="auto">
              <a:spcAft>
                <a:spcPts val="0"/>
              </a:spcAft>
              <a:defRPr/>
            </a:pPr>
            <a:r>
              <a:rPr lang="en-US" dirty="0" smtClean="0"/>
              <a:t>OCLC Research Library Partnership</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fontAlgn="auto">
              <a:spcAft>
                <a:spcPts val="0"/>
              </a:spcAft>
              <a:defRPr/>
            </a:pPr>
            <a:r>
              <a:rPr lang="en-US" sz="4000" dirty="0" smtClean="0"/>
              <a:t>MOOCs and Libraries: Massive </a:t>
            </a:r>
            <a:br>
              <a:rPr lang="en-US" sz="4000" dirty="0" smtClean="0"/>
            </a:br>
            <a:r>
              <a:rPr lang="en-US" sz="4000" dirty="0" smtClean="0"/>
              <a:t>Opportunity or Overwhelming Challenge</a:t>
            </a:r>
            <a:r>
              <a:rPr lang="en-US" dirty="0" smtClean="0"/>
              <a:t>? </a:t>
            </a:r>
            <a:endParaRPr lang="en-US" dirty="0"/>
          </a:p>
        </p:txBody>
      </p:sp>
      <p:pic>
        <p:nvPicPr>
          <p:cNvPr id="62466" name="Picture 1" descr="C:\Users\proffitm\Downloads\MOOC_Philly2013_1961.JPG"/>
          <p:cNvPicPr>
            <a:picLocks noGrp="1" noChangeAspect="1" noChangeArrowheads="1"/>
          </p:cNvPicPr>
          <p:nvPr>
            <p:ph idx="1"/>
          </p:nvPr>
        </p:nvPicPr>
        <p:blipFill>
          <a:blip r:embed="rId2"/>
          <a:srcRect/>
          <a:stretch>
            <a:fillRect/>
          </a:stretch>
        </p:blipFill>
        <p:spPr>
          <a:xfrm>
            <a:off x="5832475" y="1828800"/>
            <a:ext cx="2854325" cy="4297363"/>
          </a:xfrm>
        </p:spPr>
      </p:pic>
      <p:sp>
        <p:nvSpPr>
          <p:cNvPr id="62467" name="TextBox 5"/>
          <p:cNvSpPr txBox="1">
            <a:spLocks noChangeArrowheads="1"/>
          </p:cNvSpPr>
          <p:nvPr/>
        </p:nvSpPr>
        <p:spPr bwMode="auto">
          <a:xfrm>
            <a:off x="457200" y="2133600"/>
            <a:ext cx="5029200" cy="3540125"/>
          </a:xfrm>
          <a:prstGeom prst="rect">
            <a:avLst/>
          </a:prstGeom>
          <a:noFill/>
          <a:ln w="9525">
            <a:noFill/>
            <a:miter lim="800000"/>
            <a:headEnd/>
            <a:tailEnd/>
          </a:ln>
        </p:spPr>
        <p:txBody>
          <a:bodyPr>
            <a:spAutoFit/>
          </a:bodyPr>
          <a:lstStyle/>
          <a:p>
            <a:r>
              <a:rPr lang="en-US" sz="2800"/>
              <a:t>Themes:</a:t>
            </a:r>
          </a:p>
          <a:p>
            <a:r>
              <a:rPr lang="en-US" sz="2800"/>
              <a:t>Copyright</a:t>
            </a:r>
          </a:p>
          <a:p>
            <a:r>
              <a:rPr lang="en-US" sz="2800"/>
              <a:t>Production &amp; Pedagogy</a:t>
            </a:r>
          </a:p>
          <a:p>
            <a:r>
              <a:rPr lang="en-US" sz="2800"/>
              <a:t>New roles for librarians</a:t>
            </a:r>
          </a:p>
          <a:p>
            <a:r>
              <a:rPr lang="en-US" sz="2800"/>
              <a:t>Audience</a:t>
            </a:r>
          </a:p>
          <a:p>
            <a:endParaRPr lang="en-US" sz="2800"/>
          </a:p>
          <a:p>
            <a:r>
              <a:rPr lang="en-US" sz="2800">
                <a:solidFill>
                  <a:schemeClr val="accent1"/>
                </a:solidFill>
              </a:rPr>
              <a:t>Summary on our blog HangingTogether.org</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1"/>
          <p:cNvSpPr>
            <a:spLocks noGrp="1"/>
          </p:cNvSpPr>
          <p:nvPr>
            <p:ph idx="1"/>
          </p:nvPr>
        </p:nvSpPr>
        <p:spPr/>
        <p:txBody>
          <a:bodyPr/>
          <a:lstStyle/>
          <a:p>
            <a:r>
              <a:rPr lang="en-US" smtClean="0">
                <a:latin typeface="Arial" charset="0"/>
                <a:cs typeface="Arial" charset="0"/>
              </a:rPr>
              <a:t>Resources</a:t>
            </a:r>
          </a:p>
          <a:p>
            <a:pPr lvl="1"/>
            <a:r>
              <a:rPr lang="en-US" smtClean="0">
                <a:latin typeface="Arial" charset="0"/>
                <a:cs typeface="Arial" charset="0"/>
              </a:rPr>
              <a:t>Permissions / Licensing</a:t>
            </a:r>
          </a:p>
          <a:p>
            <a:pPr lvl="1"/>
            <a:r>
              <a:rPr lang="en-US" smtClean="0">
                <a:latin typeface="Arial" charset="0"/>
                <a:cs typeface="Arial" charset="0"/>
              </a:rPr>
              <a:t>[Fair use]</a:t>
            </a:r>
          </a:p>
          <a:p>
            <a:pPr lvl="1"/>
            <a:r>
              <a:rPr lang="en-US" smtClean="0">
                <a:latin typeface="Arial" charset="0"/>
                <a:cs typeface="Arial" charset="0"/>
              </a:rPr>
              <a:t>Linking</a:t>
            </a:r>
          </a:p>
          <a:p>
            <a:pPr lvl="1"/>
            <a:r>
              <a:rPr lang="en-US" smtClean="0">
                <a:latin typeface="Arial" charset="0"/>
                <a:cs typeface="Arial" charset="0"/>
              </a:rPr>
              <a:t>Ownership</a:t>
            </a:r>
          </a:p>
          <a:p>
            <a:pPr lvl="1"/>
            <a:r>
              <a:rPr lang="en-US" smtClean="0">
                <a:latin typeface="Arial" charset="0"/>
                <a:cs typeface="Arial" charset="0"/>
              </a:rPr>
              <a:t>Open Access</a:t>
            </a:r>
          </a:p>
          <a:p>
            <a:r>
              <a:rPr lang="en-US" smtClean="0">
                <a:latin typeface="Arial" charset="0"/>
                <a:cs typeface="Arial" charset="0"/>
              </a:rPr>
              <a:t>New opportunities for libraries</a:t>
            </a:r>
          </a:p>
        </p:txBody>
      </p:sp>
      <p:sp>
        <p:nvSpPr>
          <p:cNvPr id="63490" name="Title 2"/>
          <p:cNvSpPr>
            <a:spLocks noGrp="1"/>
          </p:cNvSpPr>
          <p:nvPr>
            <p:ph type="title"/>
          </p:nvPr>
        </p:nvSpPr>
        <p:spPr/>
        <p:txBody>
          <a:bodyPr/>
          <a:lstStyle/>
          <a:p>
            <a:r>
              <a:rPr lang="en-US" smtClean="0"/>
              <a:t>Emerging themes</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fontScale="92500" lnSpcReduction="20000"/>
          </a:bodyPr>
          <a:lstStyle/>
          <a:p>
            <a:pPr fontAlgn="auto">
              <a:spcAft>
                <a:spcPts val="0"/>
              </a:spcAft>
              <a:buFont typeface="Arial"/>
              <a:buChar char="•"/>
              <a:defRPr/>
            </a:pPr>
            <a:r>
              <a:rPr lang="en-US" dirty="0" smtClean="0"/>
              <a:t>Get the library involved</a:t>
            </a:r>
          </a:p>
          <a:p>
            <a:pPr fontAlgn="auto">
              <a:spcAft>
                <a:spcPts val="0"/>
              </a:spcAft>
              <a:buFont typeface="Arial"/>
              <a:buChar char="•"/>
              <a:defRPr/>
            </a:pPr>
            <a:r>
              <a:rPr lang="en-US" dirty="0" smtClean="0"/>
              <a:t>Start talking/collaborating/sharing between libraries</a:t>
            </a:r>
          </a:p>
          <a:p>
            <a:pPr fontAlgn="auto">
              <a:spcAft>
                <a:spcPts val="0"/>
              </a:spcAft>
              <a:buFont typeface="Arial"/>
              <a:buChar char="•"/>
              <a:defRPr/>
            </a:pPr>
            <a:r>
              <a:rPr lang="en-US" dirty="0" smtClean="0"/>
              <a:t>Take MOOCs</a:t>
            </a:r>
          </a:p>
          <a:p>
            <a:pPr fontAlgn="auto">
              <a:spcAft>
                <a:spcPts val="0"/>
              </a:spcAft>
              <a:buFont typeface="Arial"/>
              <a:buChar char="•"/>
              <a:defRPr/>
            </a:pPr>
            <a:r>
              <a:rPr lang="en-US" dirty="0" smtClean="0"/>
              <a:t>Get in front of licensing and access</a:t>
            </a:r>
          </a:p>
          <a:p>
            <a:pPr fontAlgn="auto">
              <a:spcAft>
                <a:spcPts val="0"/>
              </a:spcAft>
              <a:buFont typeface="Arial"/>
              <a:buChar char="•"/>
              <a:defRPr/>
            </a:pPr>
            <a:r>
              <a:rPr lang="en-US" dirty="0" smtClean="0"/>
              <a:t>Create MOOCs</a:t>
            </a:r>
          </a:p>
          <a:p>
            <a:pPr fontAlgn="auto">
              <a:spcAft>
                <a:spcPts val="0"/>
              </a:spcAft>
              <a:buFont typeface="Arial"/>
              <a:buChar char="•"/>
              <a:defRPr/>
            </a:pPr>
            <a:r>
              <a:rPr lang="en-US" dirty="0" smtClean="0"/>
              <a:t>Support MOOC faculty</a:t>
            </a:r>
          </a:p>
          <a:p>
            <a:pPr fontAlgn="auto">
              <a:spcAft>
                <a:spcPts val="0"/>
              </a:spcAft>
              <a:buFont typeface="Arial"/>
              <a:buChar char="•"/>
              <a:defRPr/>
            </a:pPr>
            <a:r>
              <a:rPr lang="en-US" dirty="0" smtClean="0"/>
              <a:t>Support MOOC students</a:t>
            </a:r>
          </a:p>
          <a:p>
            <a:pPr fontAlgn="auto">
              <a:spcAft>
                <a:spcPts val="0"/>
              </a:spcAft>
              <a:buFont typeface="Arial"/>
              <a:buChar char="•"/>
              <a:defRPr/>
            </a:pPr>
            <a:r>
              <a:rPr lang="en-US" dirty="0" smtClean="0"/>
              <a:t>Create in-person support opportunities</a:t>
            </a:r>
          </a:p>
          <a:p>
            <a:pPr fontAlgn="auto">
              <a:spcAft>
                <a:spcPts val="0"/>
              </a:spcAft>
              <a:buFont typeface="Arial"/>
              <a:buChar char="•"/>
              <a:defRPr/>
            </a:pPr>
            <a:r>
              <a:rPr lang="en-US" dirty="0" smtClean="0"/>
              <a:t>Re-assess library assumptions and practices</a:t>
            </a:r>
            <a:endParaRPr lang="en-US" dirty="0"/>
          </a:p>
        </p:txBody>
      </p:sp>
      <p:sp>
        <p:nvSpPr>
          <p:cNvPr id="64514" name="Title 2"/>
          <p:cNvSpPr>
            <a:spLocks noGrp="1"/>
          </p:cNvSpPr>
          <p:nvPr>
            <p:ph type="title"/>
          </p:nvPr>
        </p:nvSpPr>
        <p:spPr/>
        <p:txBody>
          <a:bodyPr/>
          <a:lstStyle/>
          <a:p>
            <a:r>
              <a:rPr lang="en-US" smtClean="0"/>
              <a:t>Outcomes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PPT-Template (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OCLC-PPT-Template (1)</Template>
  <TotalTime>5746</TotalTime>
  <Words>471</Words>
  <Application>Microsoft Office PowerPoint</Application>
  <PresentationFormat>On-screen Show (4:3)</PresentationFormat>
  <Paragraphs>49</Paragraphs>
  <Slides>13</Slides>
  <Notes>4</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OCLC-PPT-Template (1)</vt:lpstr>
      <vt:lpstr>1_Office Theme</vt:lpstr>
      <vt:lpstr>  Merrilee Proffitt, OCLC Research @merrileeIam  </vt:lpstr>
      <vt:lpstr>What you see depends upon where you sit</vt:lpstr>
      <vt:lpstr>PowerPoint Presentation</vt:lpstr>
      <vt:lpstr>PowerPoint Presentation</vt:lpstr>
      <vt:lpstr>PowerPoint Presentation</vt:lpstr>
      <vt:lpstr>OCLC Research Library Partnership</vt:lpstr>
      <vt:lpstr>MOOCs and Libraries: Massive  Opportunity or Overwhelming Challenge? </vt:lpstr>
      <vt:lpstr>Emerging themes</vt:lpstr>
      <vt:lpstr>Outcomes</vt:lpstr>
      <vt:lpstr>PowerPoint Presentation</vt:lpstr>
      <vt:lpstr>PowerPoint Presentation</vt:lpstr>
      <vt:lpstr>PowerPoint Presentation</vt:lpstr>
      <vt:lpstr>PowerPoint Presentation</vt:lpstr>
    </vt:vector>
  </TitlesOfParts>
  <Manager>Jenny Johnson, Director, Branding and Creative Services</Manager>
  <Company>OCLC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MOOCs and Libraries</dc:title>
  <dc:creator>Windows User</dc:creator>
  <cp:lastModifiedBy>Lisa.Little</cp:lastModifiedBy>
  <cp:revision>99</cp:revision>
  <cp:lastPrinted>2012-01-18T22:20:44Z</cp:lastPrinted>
  <dcterms:created xsi:type="dcterms:W3CDTF">2013-01-19T21:51:58Z</dcterms:created>
  <dcterms:modified xsi:type="dcterms:W3CDTF">2013-07-15T15:21:36Z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